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 pop" initials="op" lastIdx="1" clrIdx="0">
    <p:extLst>
      <p:ext uri="{19B8F6BF-5375-455C-9EA6-DF929625EA0E}">
        <p15:presenceInfo xmlns:p15="http://schemas.microsoft.com/office/powerpoint/2012/main" userId="1d9517f0135c3a5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2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13T13:10:16.001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6291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7054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7310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64830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9214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07212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80705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70205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2089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11117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1311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03835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78132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0043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88780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7315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5798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DC07E20-AE51-4F30-B5E0-56636BB02A6C}" type="datetimeFigureOut">
              <a:rPr lang="sr-Latn-RS" smtClean="0"/>
              <a:t>13.10.2019.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sr-Latn-R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0BD70B5-59DB-4807-8481-8C86A2B3AD31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7660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jiljanajovanovic2906@gmail.com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02878-3B0E-4CE8-8599-90FAFE5961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5E8188-BC7E-485F-957F-E778DA38F6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A80209-619A-492B-8627-F0C5DAE5D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370"/>
            <a:ext cx="121920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B2BD78-82BF-4A8E-9396-6AD9FF5D0114}"/>
              </a:ext>
            </a:extLst>
          </p:cNvPr>
          <p:cNvSpPr txBox="1"/>
          <p:nvPr/>
        </p:nvSpPr>
        <p:spPr>
          <a:xfrm>
            <a:off x="5428034" y="1303506"/>
            <a:ext cx="5710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7200" b="1" i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PČELINJAK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63C1E3-F855-4EF9-A31C-B09BF080BBDF}"/>
              </a:ext>
            </a:extLst>
          </p:cNvPr>
          <p:cNvSpPr txBox="1"/>
          <p:nvPr/>
        </p:nvSpPr>
        <p:spPr>
          <a:xfrm>
            <a:off x="6741268" y="3108690"/>
            <a:ext cx="450390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/>
              <a:t>POLJOPRIVREDNO GAZINSTVO</a:t>
            </a:r>
          </a:p>
          <a:p>
            <a:pPr algn="ctr"/>
            <a:r>
              <a:rPr lang="sr-Latn-RS" sz="2800" b="1" i="1" dirty="0"/>
              <a:t>      </a:t>
            </a:r>
            <a:r>
              <a:rPr lang="sr-Latn-RS" sz="2000" b="1" i="1" dirty="0"/>
              <a:t>PROIZVOĐAČ</a:t>
            </a:r>
            <a:r>
              <a:rPr lang="sr-Latn-RS" b="1" i="1" dirty="0"/>
              <a:t> </a:t>
            </a:r>
            <a:r>
              <a:rPr lang="sr-Latn-RS" sz="2800" b="1" i="1" dirty="0"/>
              <a:t>      LJILJANA JOVANOVIC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9922B4-77E2-4A24-9A0D-9DA08F69E234}"/>
              </a:ext>
            </a:extLst>
          </p:cNvPr>
          <p:cNvSpPr txBox="1"/>
          <p:nvPr/>
        </p:nvSpPr>
        <p:spPr>
          <a:xfrm>
            <a:off x="5593404" y="5252936"/>
            <a:ext cx="4482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E-mail: </a:t>
            </a:r>
            <a:r>
              <a:rPr lang="sr-Latn-RS" i="1" dirty="0">
                <a:solidFill>
                  <a:schemeClr val="tx1">
                    <a:lumMod val="85000"/>
                    <a:lumOff val="1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ljiljanajovanovic2906</a:t>
            </a:r>
            <a:r>
              <a:rPr lang="en-US" i="1" dirty="0">
                <a:solidFill>
                  <a:schemeClr val="tx1">
                    <a:lumMod val="85000"/>
                    <a:lumOff val="1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@gmail.com</a:t>
            </a:r>
            <a:endParaRPr lang="en-US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/>
          </a:p>
          <a:p>
            <a:r>
              <a:rPr lang="en-US" dirty="0" err="1"/>
              <a:t>Kontakt</a:t>
            </a:r>
            <a:r>
              <a:rPr lang="en-US" dirty="0"/>
              <a:t> tel.</a:t>
            </a:r>
            <a:r>
              <a:rPr lang="sr-Latn-RS" dirty="0"/>
              <a:t>: 060/644-40-15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0D6ED8-4285-431C-8B6D-7707CF849F5A}"/>
              </a:ext>
            </a:extLst>
          </p:cNvPr>
          <p:cNvSpPr txBox="1"/>
          <p:nvPr/>
        </p:nvSpPr>
        <p:spPr>
          <a:xfrm>
            <a:off x="5501038" y="4743453"/>
            <a:ext cx="19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 Mesto: Ljubovija</a:t>
            </a:r>
          </a:p>
        </p:txBody>
      </p:sp>
    </p:spTree>
    <p:extLst>
      <p:ext uri="{BB962C8B-B14F-4D97-AF65-F5344CB8AC3E}">
        <p14:creationId xmlns:p14="http://schemas.microsoft.com/office/powerpoint/2010/main" val="400973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A48DF-66E7-41CA-B9C3-399D61D3C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Struktura troškova</a:t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86D93-CBEF-428D-A599-F79310636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Naše reklame</a:t>
            </a:r>
          </a:p>
          <a:p>
            <a:r>
              <a:rPr lang="sr-Latn-RS" dirty="0"/>
              <a:t>Promocija</a:t>
            </a:r>
          </a:p>
          <a:p>
            <a:r>
              <a:rPr lang="sr-Latn-RS" dirty="0"/>
              <a:t>Ambalaža</a:t>
            </a:r>
          </a:p>
          <a:p>
            <a:r>
              <a:rPr lang="sr-Latn-RS" dirty="0"/>
              <a:t>Prevoz</a:t>
            </a:r>
          </a:p>
          <a:p>
            <a:r>
              <a:rPr lang="sr-Latn-RS" dirty="0"/>
              <a:t>Prihrana i zaštita pčela</a:t>
            </a:r>
          </a:p>
          <a:p>
            <a:r>
              <a:rPr lang="sr-Latn-RS" dirty="0"/>
              <a:t>Distribucija</a:t>
            </a:r>
          </a:p>
          <a:p>
            <a:r>
              <a:rPr lang="sr-Latn-RS" dirty="0"/>
              <a:t>Ulaganja (vosak i td...)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11066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A2957-01B7-4963-8C6F-BD530CDDB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Tokovi prihoda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A4FCB-1549-4484-B83A-A6FAAB2D8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Sobzirom na ulaganja, naš proizvod je vrhunskog kvaliteta i vrlo isplativ.</a:t>
            </a:r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22501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AE326-0E29-42AC-9A80-DBA77FB72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704BC-303D-4883-8ABA-D03DB9D1A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DOBRO DOŠLI</a:t>
            </a:r>
          </a:p>
          <a:p>
            <a:pPr marL="0" indent="0">
              <a:buNone/>
            </a:pPr>
            <a:r>
              <a:rPr lang="sr-Latn-RS" dirty="0"/>
              <a:t> I HVALA NA VEĆ STEČENOM POVERENJU.</a:t>
            </a:r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r>
              <a:rPr lang="sr-Latn-RS" sz="2800" b="1" i="1" dirty="0">
                <a:solidFill>
                  <a:srgbClr val="FF0000"/>
                </a:solidFill>
              </a:rPr>
              <a:t>                                     HVALA NA PAŽNJI</a:t>
            </a:r>
          </a:p>
        </p:txBody>
      </p:sp>
    </p:spTree>
    <p:extLst>
      <p:ext uri="{BB962C8B-B14F-4D97-AF65-F5344CB8AC3E}">
        <p14:creationId xmlns:p14="http://schemas.microsoft.com/office/powerpoint/2010/main" val="3415535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7E0D2-6135-4F88-AD1F-839A5A772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i="1" dirty="0">
                <a:solidFill>
                  <a:srgbClr val="FF0000"/>
                </a:solidFill>
                <a:latin typeface="Algerian" panose="04020705040A02060702" pitchFamily="82" charset="0"/>
              </a:rPr>
              <a:t>MED…</a:t>
            </a:r>
            <a:endParaRPr lang="sr-Latn-RS" sz="6600" b="1" i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05F78-A74B-4BB7-A9BD-CDEDAEBC2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MED je </a:t>
            </a:r>
            <a:r>
              <a:rPr lang="en-US" dirty="0" err="1"/>
              <a:t>gusta</a:t>
            </a:r>
            <a:r>
              <a:rPr lang="en-US" dirty="0"/>
              <a:t> </a:t>
            </a:r>
            <a:r>
              <a:rPr lang="en-US" dirty="0" err="1"/>
              <a:t>sirupasta</a:t>
            </a:r>
            <a:r>
              <a:rPr lang="en-US" dirty="0"/>
              <a:t> </a:t>
            </a:r>
            <a:r>
              <a:rPr lang="en-US" dirty="0" err="1"/>
              <a:t>materija</a:t>
            </a:r>
            <a:r>
              <a:rPr lang="en-US" dirty="0"/>
              <a:t>, </a:t>
            </a:r>
            <a:r>
              <a:rPr lang="en-US" dirty="0" err="1"/>
              <a:t>proizvod</a:t>
            </a:r>
            <a:r>
              <a:rPr lang="en-US" dirty="0"/>
              <a:t> </a:t>
            </a:r>
            <a:r>
              <a:rPr lang="en-US" dirty="0" err="1"/>
              <a:t>medonosnih</a:t>
            </a:r>
            <a:r>
              <a:rPr lang="en-US" dirty="0"/>
              <a:t> p</a:t>
            </a:r>
            <a:r>
              <a:rPr lang="sr-Latn-RS" dirty="0"/>
              <a:t>čela.Izličeni sok odložen poklopljenom saću hemijskim reakcijama pretvara se u med.</a:t>
            </a:r>
          </a:p>
          <a:p>
            <a:r>
              <a:rPr lang="sr-Latn-RS" dirty="0"/>
              <a:t>Prema vrstama biljaka od koje se dobija, med se razvrstava u monoflorni (med dobijen od samo jedne vrste biljke, na primer, bagrema) i poliflorni med (med dobijen sakupljannjem nektara sa više vrsta biljaka, kao na promer, livadski med, šumski i td.).</a:t>
            </a:r>
          </a:p>
          <a:p>
            <a:r>
              <a:rPr lang="sr-Latn-RS" dirty="0"/>
              <a:t>Med je najvažniji pčelinjji proizvod, poznat u ljudskoj ishrani još od praistorijskog doba.</a:t>
            </a:r>
          </a:p>
        </p:txBody>
      </p:sp>
    </p:spTree>
    <p:extLst>
      <p:ext uri="{BB962C8B-B14F-4D97-AF65-F5344CB8AC3E}">
        <p14:creationId xmlns:p14="http://schemas.microsoft.com/office/powerpoint/2010/main" val="3057822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7BBB7-8577-4D69-AEAA-8FD80F70D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5400" dirty="0">
                <a:solidFill>
                  <a:srgbClr val="FF0000"/>
                </a:solidFill>
                <a:latin typeface="Algerian" panose="04020705040A02060702" pitchFamily="82" charset="0"/>
              </a:rPr>
              <a:t>CILJNA GRUPA KUPACA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593B1-8CBF-4F88-B439-D9DDDEB9D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Muškarci i žene (deca)</a:t>
            </a:r>
          </a:p>
          <a:p>
            <a:r>
              <a:rPr lang="sr-Latn-RS" dirty="0"/>
              <a:t>       Vole udobnost svog doma i uglavnom preferiraju da ugoste prijatelje kod svoje kuće.</a:t>
            </a:r>
          </a:p>
          <a:p>
            <a:r>
              <a:rPr lang="sr-Latn-RS" dirty="0"/>
              <a:t>Ciljna grupa kupaca se nalazi na teritoriji opštine Ljubovije kao i širom cele Srbije.</a:t>
            </a:r>
          </a:p>
        </p:txBody>
      </p:sp>
    </p:spTree>
    <p:extLst>
      <p:ext uri="{BB962C8B-B14F-4D97-AF65-F5344CB8AC3E}">
        <p14:creationId xmlns:p14="http://schemas.microsoft.com/office/powerpoint/2010/main" val="4122655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09A38-8F87-4CF5-983D-A1CB4BCA5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6000" b="1" i="1" dirty="0">
                <a:solidFill>
                  <a:srgbClr val="FF0000"/>
                </a:solidFill>
                <a:latin typeface="Algerian" panose="04020705040A02060702" pitchFamily="82" charset="0"/>
              </a:rPr>
              <a:t>VREDNOSTI PONUDE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E80AD-6944-44F0-8BC4-A2C0660CE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Prirodan organski med</a:t>
            </a:r>
          </a:p>
          <a:p>
            <a:r>
              <a:rPr lang="sr-Latn-RS" dirty="0"/>
              <a:t>(u promotivnom pakovanju od 50 gr i originalnom pakovanju od 1 kg).</a:t>
            </a:r>
          </a:p>
          <a:p>
            <a:r>
              <a:rPr lang="sr-Latn-RS" dirty="0"/>
              <a:t>Likeri sa medom</a:t>
            </a:r>
          </a:p>
          <a:p>
            <a:r>
              <a:rPr lang="sr-Latn-RS" dirty="0"/>
              <a:t>( u promotivnom pakovanju od 200 mi i originalnom pakovanju od 700ml).</a:t>
            </a:r>
          </a:p>
          <a:p>
            <a:r>
              <a:rPr lang="sr-Latn-RS" dirty="0"/>
              <a:t>Suvo i sveže voće u medu</a:t>
            </a:r>
          </a:p>
          <a:p>
            <a:r>
              <a:rPr lang="sr-Latn-RS" dirty="0"/>
              <a:t>Propolis,polen,mleč u kombinaciji ili samostalno u raznim pakovanjima (u zavisnosti od potražnje).</a:t>
            </a:r>
          </a:p>
        </p:txBody>
      </p:sp>
    </p:spTree>
    <p:extLst>
      <p:ext uri="{BB962C8B-B14F-4D97-AF65-F5344CB8AC3E}">
        <p14:creationId xmlns:p14="http://schemas.microsoft.com/office/powerpoint/2010/main" val="184416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FBF30-9BC0-4368-BD5C-1E57FD233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6000" b="1" i="1" dirty="0">
                <a:solidFill>
                  <a:srgbClr val="FF0000"/>
                </a:solidFill>
                <a:latin typeface="Algerian" panose="04020705040A02060702" pitchFamily="82" charset="0"/>
              </a:rPr>
              <a:t>VREDNOST PONUDE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462A7-84F7-45AC-921D-D983CC94B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Naši proizvodi su vrhunskog kvaliteta, prirodni bez drugih dodataka.</a:t>
            </a:r>
          </a:p>
          <a:p>
            <a:r>
              <a:rPr lang="sr-Latn-RS" dirty="0"/>
              <a:t>Naši proizvodi su pogodni za mlađu i stariju populacijiu.</a:t>
            </a:r>
          </a:p>
          <a:p>
            <a:r>
              <a:rPr lang="sr-Latn-RS" dirty="0"/>
              <a:t>Proizvodi su autentični,pogodni za pravljene leka,kolača,rakija,krema,i melema.</a:t>
            </a:r>
          </a:p>
        </p:txBody>
      </p:sp>
    </p:spTree>
    <p:extLst>
      <p:ext uri="{BB962C8B-B14F-4D97-AF65-F5344CB8AC3E}">
        <p14:creationId xmlns:p14="http://schemas.microsoft.com/office/powerpoint/2010/main" val="697002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38893-80C5-4447-BE2A-CB81B494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KANALI PONUDE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4F192-5899-4E13-A844-76741443F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Svoje proizvode prodajemo i isporučujemo direktnim kontaktom, društvenim mrežama,websita i td...</a:t>
            </a:r>
          </a:p>
          <a:p>
            <a:r>
              <a:rPr lang="sr-Latn-RS" dirty="0"/>
              <a:t>Trudimo se da održimo streknutno poverenje i uspostavimo dugoročne odnose opravdane već stečenim poverenjem i proverenim klalitetom.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595409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58303-77D7-434A-98C7-93FA9E319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ODNOSI S KUPCIMA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53D429-C001-4F9F-8C43-271CAA7EB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dirty="0"/>
              <a:t>Stari kupci dobijaju popust na količinu</a:t>
            </a:r>
          </a:p>
          <a:p>
            <a:pPr marL="0" indent="0">
              <a:buNone/>
            </a:pPr>
            <a:r>
              <a:rPr lang="sr-Latn-RS" dirty="0"/>
              <a:t>(za posebne prilike, kao na primer, rođendane, slave, novogodišnje i božićne praznike nagrađujemo ih poklonima).</a:t>
            </a:r>
          </a:p>
          <a:p>
            <a:pPr marL="0" indent="0">
              <a:buNone/>
            </a:pPr>
            <a:r>
              <a:rPr lang="sr-Latn-RS" dirty="0"/>
              <a:t>Nove kupce planiramo da pridobijemo na osnovu preporuke, kao i promocijom gde će kupovinom jednog proizvoda dobijati popust na drugi. </a:t>
            </a:r>
          </a:p>
          <a:p>
            <a:pPr marL="0" indent="0">
              <a:buNone/>
            </a:pP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714662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C10EE-B37B-4B3D-BC8B-EA4231B64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TOKOVI PRIHODA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C1DEEC-BAAA-44E4-96A4-246FCC24B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dirty="0"/>
              <a:t>Prodaja naših gotovih proizvoda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24282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BDEB5-6AA2-49CC-97BE-9F574358A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Ključni resursi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59995-8795-4BA1-84AC-99702923C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Posedujemo izuzetan pčelinjak sa već potrebanom opremom.</a:t>
            </a:r>
          </a:p>
          <a:p>
            <a:r>
              <a:rPr lang="sr-Latn-RS" dirty="0"/>
              <a:t>Stečen brend i proveren kvalitet.</a:t>
            </a:r>
          </a:p>
          <a:p>
            <a:r>
              <a:rPr lang="sr-Latn-RS" dirty="0"/>
              <a:t>Imamo u planu da sarađujemo sa marketima,restoranima, sindikalnom prodajom,sa javnim ustanovama kako bi smo obezbedili novce za nava proširenja naše proizvodnje.</a:t>
            </a:r>
          </a:p>
        </p:txBody>
      </p:sp>
    </p:spTree>
    <p:extLst>
      <p:ext uri="{BB962C8B-B14F-4D97-AF65-F5344CB8AC3E}">
        <p14:creationId xmlns:p14="http://schemas.microsoft.com/office/powerpoint/2010/main" val="4185051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188</TotalTime>
  <Words>436</Words>
  <Application>Microsoft Office PowerPoint</Application>
  <PresentationFormat>Widescreen</PresentationFormat>
  <Paragraphs>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Algerian</vt:lpstr>
      <vt:lpstr>Arial</vt:lpstr>
      <vt:lpstr>Century Gothic</vt:lpstr>
      <vt:lpstr>Wingdings 3</vt:lpstr>
      <vt:lpstr>Ion Boardroom</vt:lpstr>
      <vt:lpstr>PowerPoint Presentation</vt:lpstr>
      <vt:lpstr>MED…</vt:lpstr>
      <vt:lpstr>CILJNA GRUPA KUPACA</vt:lpstr>
      <vt:lpstr>VREDNOSTI PONUDE</vt:lpstr>
      <vt:lpstr>VREDNOST PONUDE</vt:lpstr>
      <vt:lpstr>KANALI PONUDE</vt:lpstr>
      <vt:lpstr>ODNOSI S KUPCIMA</vt:lpstr>
      <vt:lpstr>TOKOVI PRIHODA</vt:lpstr>
      <vt:lpstr>Ključni resursi</vt:lpstr>
      <vt:lpstr>Struktura troškova </vt:lpstr>
      <vt:lpstr>Tokovi prihoda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 pop</dc:creator>
  <cp:lastModifiedBy>oli pop</cp:lastModifiedBy>
  <cp:revision>15</cp:revision>
  <dcterms:created xsi:type="dcterms:W3CDTF">2019-10-13T10:14:01Z</dcterms:created>
  <dcterms:modified xsi:type="dcterms:W3CDTF">2019-10-13T14:15:22Z</dcterms:modified>
</cp:coreProperties>
</file>