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26" autoAdjust="0"/>
    <p:restoredTop sz="57702" autoAdjust="0"/>
  </p:normalViewPr>
  <p:slideViewPr>
    <p:cSldViewPr>
      <p:cViewPr varScale="1">
        <p:scale>
          <a:sx n="74" d="100"/>
          <a:sy n="74" d="100"/>
        </p:scale>
        <p:origin x="-11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sr-Latn-R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33F9E77-20A8-4283-A830-080494D5E5DB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4008" y="332656"/>
            <a:ext cx="3454152" cy="1656185"/>
          </a:xfrm>
        </p:spPr>
        <p:txBody>
          <a:bodyPr>
            <a:normAutofit/>
          </a:bodyPr>
          <a:lstStyle/>
          <a:p>
            <a:r>
              <a:rPr lang="sr-Latn-RS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Udahni mir </a:t>
            </a:r>
            <a:endParaRPr lang="sr-Latn-RS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2852936"/>
            <a:ext cx="3672408" cy="3024336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Proizvodnja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organske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hrane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za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potrebe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turizma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 u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nasem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</a:rPr>
              <a:t>kraju</a:t>
            </a:r>
            <a:endParaRPr lang="sr-Latn-R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352042"/>
      </p:ext>
    </p:extLst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620688"/>
            <a:ext cx="5760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/>
              <a:t>Za sve one koji se sportom bave rekreativno biće pravi užitak da se kreću po netaknutom izvornom ambijentu. Budite i učesnik našeg ultramaratona Skayruning koji okuplja trkače iz svih delova sveta.Imamo tri staze:   </a:t>
            </a:r>
            <a:br>
              <a:rPr lang="sr-Latn-RS" dirty="0"/>
            </a:br>
            <a:r>
              <a:rPr lang="sr-Latn-RS" dirty="0"/>
              <a:t> - prva 68 km (3100m uspona)</a:t>
            </a:r>
            <a:br>
              <a:rPr lang="sr-Latn-RS" dirty="0"/>
            </a:br>
            <a:r>
              <a:rPr lang="sr-Latn-RS" dirty="0"/>
              <a:t> - druga 25 km (1300m uspona)</a:t>
            </a:r>
            <a:br>
              <a:rPr lang="sr-Latn-RS" dirty="0"/>
            </a:br>
            <a:r>
              <a:rPr lang="sr-Latn-RS" dirty="0"/>
              <a:t> - treca 10 km (400m uspona)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57749"/>
            <a:ext cx="33782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08254"/>
            <a:ext cx="3458886" cy="19456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24655"/>
            <a:ext cx="2809563" cy="21044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760" y="3477627"/>
            <a:ext cx="5054879" cy="284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506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7920880" cy="1080120"/>
          </a:xfrm>
        </p:spPr>
        <p:txBody>
          <a:bodyPr>
            <a:noAutofit/>
          </a:bodyPr>
          <a:lstStyle/>
          <a:p>
            <a:r>
              <a:rPr lang="sr-Latn-RS" sz="1800" dirty="0">
                <a:latin typeface="Arial Rounded MT Bold" pitchFamily="34" charset="0"/>
              </a:rPr>
              <a:t>Turistima nudimo šetnje četinarskim šumama, vidikovcima, ljupkim zaseocima i kanjonima Trešnjice, Tribuće, Sušice. Proći ćete Djackom stazom i videti sve lepote netaknute priode. Obezbedjena su mesta za kamp u neposrednoj blizini šumske kuć</a:t>
            </a:r>
            <a:r>
              <a:rPr lang="sr-Latn-RS" sz="1800" dirty="0">
                <a:latin typeface="Arial Black" pitchFamily="34" charset="0"/>
              </a:rPr>
              <a:t>e</a:t>
            </a:r>
            <a:endParaRPr lang="sr-Latn-R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844824"/>
            <a:ext cx="3672408" cy="2075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30693"/>
            <a:ext cx="3600400" cy="239590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608535"/>
            <a:ext cx="3564396" cy="284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797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24744"/>
            <a:ext cx="6777317" cy="4824536"/>
          </a:xfrm>
        </p:spPr>
        <p:txBody>
          <a:bodyPr>
            <a:normAutofit fontScale="92500" lnSpcReduction="20000"/>
          </a:bodyPr>
          <a:lstStyle/>
          <a:p>
            <a:r>
              <a:rPr lang="sr-Latn-RS" dirty="0" smtClean="0"/>
              <a:t>U saradnji sa lokalnim stanovništvom firma stavlja Vaše želje na prvo mesto.</a:t>
            </a:r>
          </a:p>
          <a:p>
            <a:r>
              <a:rPr lang="sr-Latn-RS" dirty="0" smtClean="0"/>
              <a:t>Turistička orgnizacija pomaže u promovisanju i predstavlja na sajmovima ponude našeg kraja.</a:t>
            </a:r>
          </a:p>
          <a:p>
            <a:r>
              <a:rPr lang="sr-Latn-RS" dirty="0" smtClean="0"/>
              <a:t>Objekti su izgradjeni </a:t>
            </a:r>
            <a:r>
              <a:rPr lang="sr-Latn-RS" dirty="0"/>
              <a:t>od kvalitetnih i prirodnih </a:t>
            </a:r>
            <a:r>
              <a:rPr lang="sr-Latn-RS" dirty="0" smtClean="0"/>
              <a:t>materijala sa lakom pristupačnošću kao i putna mreža.</a:t>
            </a:r>
          </a:p>
          <a:p>
            <a:r>
              <a:rPr lang="sr-Latn-RS" dirty="0" smtClean="0"/>
              <a:t>Obezbedjena su vozila za prevoz putnika i do najudaljenijih krajeva. Vozači i vodiči su uvek na raspolaganju posetiocima.</a:t>
            </a:r>
          </a:p>
          <a:p>
            <a:r>
              <a:rPr lang="sr-Latn-RS" dirty="0" smtClean="0"/>
              <a:t>Popusti i pokloni su uvek dostupni za stalne posetioce.</a:t>
            </a:r>
          </a:p>
          <a:p>
            <a:r>
              <a:rPr lang="sr-Latn-RS" dirty="0" smtClean="0"/>
              <a:t>Svaka vaša preporuka se uvek nagradjuje. Živite sasvim prirodno.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274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Kontakt: 066 005456</a:t>
            </a:r>
          </a:p>
          <a:p>
            <a:r>
              <a:rPr lang="sr-Latn-RS" dirty="0" smtClean="0"/>
              <a:t>Adresa: Ljubovija</a:t>
            </a:r>
          </a:p>
          <a:p>
            <a:r>
              <a:rPr lang="sr-Latn-RS" dirty="0" smtClean="0"/>
              <a:t>E-mail: udahnimir</a:t>
            </a:r>
            <a:r>
              <a:rPr lang="en-US" dirty="0" smtClean="0"/>
              <a:t>@gmail.com</a:t>
            </a:r>
            <a:endParaRPr lang="sr-Latn-RS" dirty="0" smtClean="0"/>
          </a:p>
          <a:p>
            <a:r>
              <a:rPr lang="sr-Latn-RS" dirty="0" smtClean="0"/>
              <a:t>Web</a:t>
            </a:r>
            <a:r>
              <a:rPr lang="en-US" dirty="0" smtClean="0"/>
              <a:t>: udahnimir.com</a:t>
            </a:r>
            <a:endParaRPr lang="sr-Latn-RS" dirty="0" smtClean="0"/>
          </a:p>
          <a:p>
            <a:r>
              <a:rPr lang="sr-Latn-RS" dirty="0" smtClean="0"/>
              <a:t>Instagram</a:t>
            </a:r>
            <a:r>
              <a:rPr lang="en-US" dirty="0" smtClean="0"/>
              <a:t>: </a:t>
            </a:r>
            <a:r>
              <a:rPr lang="en-US" dirty="0" err="1" smtClean="0"/>
              <a:t>udahni</a:t>
            </a:r>
            <a:r>
              <a:rPr lang="en-US" dirty="0" smtClean="0"/>
              <a:t>__</a:t>
            </a:r>
            <a:r>
              <a:rPr lang="en-US" dirty="0" err="1" smtClean="0"/>
              <a:t>mir</a:t>
            </a:r>
            <a:endParaRPr lang="sr-Latn-RS" dirty="0" smtClean="0"/>
          </a:p>
          <a:p>
            <a:r>
              <a:rPr lang="sr-Latn-RS" dirty="0" smtClean="0"/>
              <a:t>Facebook</a:t>
            </a:r>
            <a:r>
              <a:rPr lang="en-US" dirty="0" smtClean="0"/>
              <a:t>: </a:t>
            </a:r>
            <a:r>
              <a:rPr lang="en-US" dirty="0" err="1" smtClean="0"/>
              <a:t>Udahni</a:t>
            </a:r>
            <a:r>
              <a:rPr lang="en-US" dirty="0" smtClean="0"/>
              <a:t> Mir</a:t>
            </a:r>
            <a:endParaRPr lang="sr-Latn-RS" dirty="0" smtClean="0"/>
          </a:p>
          <a:p>
            <a:endParaRPr lang="sr-Latn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474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5602634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Etno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doma</a:t>
            </a:r>
            <a:r>
              <a:rPr lang="sr-Latn-RS" sz="2800" dirty="0">
                <a:solidFill>
                  <a:schemeClr val="tx1"/>
                </a:solidFill>
              </a:rPr>
              <a:t>ć</a:t>
            </a:r>
            <a:r>
              <a:rPr lang="en-US" sz="2800" dirty="0" err="1" smtClean="0">
                <a:solidFill>
                  <a:schemeClr val="tx1"/>
                </a:solidFill>
              </a:rPr>
              <a:t>instvo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vam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pru</a:t>
            </a:r>
            <a:r>
              <a:rPr lang="sr-Latn-RS" sz="2800" dirty="0" smtClean="0">
                <a:solidFill>
                  <a:schemeClr val="tx1"/>
                </a:solidFill>
              </a:rPr>
              <a:t>ž</a:t>
            </a:r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 err="1" smtClean="0">
                <a:solidFill>
                  <a:schemeClr val="tx1"/>
                </a:solidFill>
              </a:rPr>
              <a:t>kvalitetnu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organsku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hranu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sr-Latn-RS" sz="2800" dirty="0" smtClean="0">
                <a:solidFill>
                  <a:schemeClr val="tx1"/>
                </a:solidFill>
              </a:rPr>
              <a:t>i </a:t>
            </a:r>
            <a:r>
              <a:rPr lang="en-US" sz="2800" dirty="0" err="1" smtClean="0">
                <a:solidFill>
                  <a:schemeClr val="tx1"/>
                </a:solidFill>
              </a:rPr>
              <a:t>spremljenu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na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tradiocionalan</a:t>
            </a:r>
            <a:r>
              <a:rPr lang="sr-Latn-R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nacin</a:t>
            </a:r>
            <a:r>
              <a:rPr lang="en-US" sz="2800" dirty="0" smtClean="0">
                <a:solidFill>
                  <a:schemeClr val="tx1"/>
                </a:solidFill>
              </a:rPr>
              <a:t>; </a:t>
            </a:r>
            <a:r>
              <a:rPr lang="en-US" sz="2800" dirty="0" err="1" smtClean="0">
                <a:solidFill>
                  <a:schemeClr val="tx1"/>
                </a:solidFill>
              </a:rPr>
              <a:t>mogu</a:t>
            </a:r>
            <a:r>
              <a:rPr lang="sr-Latn-RS" sz="2800" dirty="0" smtClean="0">
                <a:solidFill>
                  <a:schemeClr val="tx1"/>
                </a:solidFill>
              </a:rPr>
              <a:t>ć</a:t>
            </a:r>
            <a:r>
              <a:rPr lang="en-US" sz="2800" dirty="0" err="1" smtClean="0">
                <a:solidFill>
                  <a:schemeClr val="tx1"/>
                </a:solidFill>
              </a:rPr>
              <a:t>nost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posetiocima</a:t>
            </a:r>
            <a:r>
              <a:rPr lang="en-US" sz="2800" dirty="0" smtClean="0">
                <a:solidFill>
                  <a:schemeClr val="tx1"/>
                </a:solidFill>
              </a:rPr>
              <a:t> da u</a:t>
            </a:r>
            <a:r>
              <a:rPr lang="sr-Latn-RS" sz="2800" dirty="0" smtClean="0">
                <a:solidFill>
                  <a:schemeClr val="tx1"/>
                </a:solidFill>
              </a:rPr>
              <a:t>č</a:t>
            </a:r>
            <a:r>
              <a:rPr lang="en-US" sz="2800" dirty="0" err="1" smtClean="0">
                <a:solidFill>
                  <a:schemeClr val="tx1"/>
                </a:solidFill>
              </a:rPr>
              <a:t>estvuju</a:t>
            </a:r>
            <a:r>
              <a:rPr lang="en-US" sz="2800" dirty="0" smtClean="0">
                <a:solidFill>
                  <a:schemeClr val="tx1"/>
                </a:solidFill>
              </a:rPr>
              <a:t> u </a:t>
            </a:r>
            <a:r>
              <a:rPr lang="en-US" sz="2800" dirty="0" err="1" smtClean="0">
                <a:solidFill>
                  <a:schemeClr val="tx1"/>
                </a:solidFill>
              </a:rPr>
              <a:t>samom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procesu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proizvodnje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kvalitetnu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uslugu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sme</a:t>
            </a:r>
            <a:r>
              <a:rPr lang="sr-Latn-RS" sz="2800" dirty="0" smtClean="0">
                <a:solidFill>
                  <a:schemeClr val="tx1"/>
                </a:solidFill>
              </a:rPr>
              <a:t>š</a:t>
            </a:r>
            <a:r>
              <a:rPr lang="en-US" sz="2800" dirty="0" err="1" smtClean="0">
                <a:solidFill>
                  <a:schemeClr val="tx1"/>
                </a:solidFill>
              </a:rPr>
              <a:t>taj</a:t>
            </a:r>
            <a:r>
              <a:rPr lang="sr-Latn-RS" sz="2800" dirty="0" smtClean="0">
                <a:solidFill>
                  <a:schemeClr val="tx1"/>
                </a:solidFill>
              </a:rPr>
              <a:t>.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sr-Latn-RS" dirty="0" smtClean="0"/>
              <a:t>Za sve turiste rekreativce, ljubitelje prirode, botanike, kampere, postoji raznovrstan asortiman proizvoda i hrane organskog porekla pripremljenih sa puno pažnje i ljubavi.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55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144016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sr-Latn-RS" sz="15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84" y="2109787"/>
            <a:ext cx="4510856" cy="2392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653136"/>
            <a:ext cx="3746848" cy="1860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479" y="4395085"/>
            <a:ext cx="3411463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182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402"/>
            <a:ext cx="4630560" cy="23202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331607"/>
            <a:ext cx="3203848" cy="2136942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506" y="11402"/>
            <a:ext cx="2974975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081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493912"/>
            <a:ext cx="6512511" cy="1143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sr-Latn-RS" sz="2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Naš kraj obiluje najrazličitijim prirodnim lepotama. Svako ko ga poseti  ne može ostati ravnodušan jer na njega nece ostaviti utisak samo priroda već i ono što nam je ona iznedrila i ponudila, organsku hranu. Turisti koji se odluče da posete ovu destinaciju uživaće u domaćoj hrani koja stiže direktno sa naših njiva i pašnjaka.</a:t>
            </a:r>
            <a:endParaRPr lang="sr-Latn-RS" sz="20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284984"/>
            <a:ext cx="3168352" cy="237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356992"/>
            <a:ext cx="2994751" cy="2336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77947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83568" y="1586225"/>
            <a:ext cx="3419856" cy="3493008"/>
          </a:xfrm>
        </p:spPr>
        <p:txBody>
          <a:bodyPr>
            <a:normAutofit fontScale="92500"/>
          </a:bodyPr>
          <a:lstStyle/>
          <a:p>
            <a:r>
              <a:rPr lang="sr-Latn-RS" dirty="0" smtClean="0"/>
              <a:t>Ovce, koze i krave preko cele godine pasu i hrane se na pašnjacima čija je biljna struktura vrlo raznovrsna. Proizvod toga su sir i kajmak vrlo izuzetnog kvaliteta, a meso i pršuta još boljeg.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88640"/>
            <a:ext cx="3419475" cy="2567286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865" y="2708920"/>
            <a:ext cx="2698992" cy="17978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437112"/>
            <a:ext cx="3399457" cy="196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54208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377" y="2420888"/>
            <a:ext cx="3721512" cy="18905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7658" y="548680"/>
            <a:ext cx="48937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Nisu samo mlečni proizvodi u ponudi, malina je zaštitni znak ovog kraja pa je njena prerada raznovrsna. Sokovi, likeri, kolači.... Kupina takodje zauzima posebno mesto, pa je kupinovo vino spremljeno na tradicionalan način neponovljivog ukusa. Dzemovi i slatka ne zaostaju za ovim proizvodima...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057" y="548680"/>
            <a:ext cx="3925602" cy="261706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01008"/>
            <a:ext cx="3810000" cy="28479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08" y="4311416"/>
            <a:ext cx="3616416" cy="204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67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113" y="4459097"/>
            <a:ext cx="1905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620688"/>
            <a:ext cx="252028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113" y="2554097"/>
            <a:ext cx="1905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2102768"/>
            <a:ext cx="4752528" cy="1143000"/>
          </a:xfrm>
        </p:spPr>
        <p:txBody>
          <a:bodyPr>
            <a:noAutofit/>
          </a:bodyPr>
          <a:lstStyle/>
          <a:p>
            <a:r>
              <a:rPr lang="sr-Latn-RS" sz="3200" dirty="0" smtClean="0"/>
              <a:t>Uz pomoć vodiča možete sami ubirati plodove prirode i na vrlo koristan način iskoristiti šetnju našim četinarskim šumama.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288" y="4454135"/>
            <a:ext cx="19018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301" y="4707340"/>
            <a:ext cx="1431925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66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509120"/>
            <a:ext cx="3600400" cy="216024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9592" y="1268760"/>
            <a:ext cx="7024744" cy="1143000"/>
          </a:xfrm>
        </p:spPr>
        <p:txBody>
          <a:bodyPr>
            <a:noAutofit/>
          </a:bodyPr>
          <a:lstStyle/>
          <a:p>
            <a:pPr algn="just"/>
            <a:r>
              <a:rPr lang="sr-Latn-RS" sz="2800" dirty="0" smtClean="0">
                <a:solidFill>
                  <a:schemeClr val="tx1"/>
                </a:solidFill>
              </a:rPr>
              <a:t>Posetioci mogu biti u prisnom kontaktu sa životinjama koje su slobodne na pašnjacima i mogu učestvovati u radu sa lokalnim stanovništvom.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61656"/>
            <a:ext cx="3096344" cy="30963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195" y="2420888"/>
            <a:ext cx="3371850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89" y="2852936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55576" y="692696"/>
            <a:ext cx="51845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i="1" dirty="0"/>
              <a:t>Imate priliku da osvojite </a:t>
            </a:r>
            <a:r>
              <a:rPr lang="sr-Latn-RS" i="1" dirty="0" smtClean="0"/>
              <a:t>najveće </a:t>
            </a:r>
            <a:r>
              <a:rPr lang="sr-Latn-RS" i="1" dirty="0"/>
              <a:t>vrhove i da vidite kako izgleda pogled sa neba, tamo gde oblaci lebde. Povedite ekipu na vikend, ture opuštanja </a:t>
            </a:r>
            <a:r>
              <a:rPr lang="sr-Latn-RS" i="1" dirty="0" smtClean="0"/>
              <a:t>na najlepsim </a:t>
            </a:r>
            <a:r>
              <a:rPr lang="sr-Latn-RS" i="1" dirty="0"/>
              <a:t>stazama. </a:t>
            </a:r>
            <a:r>
              <a:rPr lang="sr-Latn-RS" sz="2400" b="1" i="1" dirty="0"/>
              <a:t>Ajmo u šetnju do vrha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81128"/>
            <a:ext cx="19018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982" y="2664461"/>
            <a:ext cx="3670300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499611"/>
            <a:ext cx="2157413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897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629</TotalTime>
  <Words>479</Words>
  <Application>Microsoft Office PowerPoint</Application>
  <PresentationFormat>On-screen Show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Udahni mir </vt:lpstr>
      <vt:lpstr>Etno domaćinstvo vam pruža kvalitetnu organsku hranu i spremljenu na tradiocionalan nacin; mogućnost posetiocima da učestvuju u samom procesu proizvodnje, kvalitetnu uslugu i smeštaj. </vt:lpstr>
      <vt:lpstr>PowerPoint Presentation</vt:lpstr>
      <vt:lpstr>Naš kraj obiluje najrazličitijim prirodnim lepotama. Svako ko ga poseti  ne može ostati ravnodušan jer na njega nece ostaviti utisak samo priroda već i ono što nam je ona iznedrila i ponudila, organsku hranu. Turisti koji se odluče da posete ovu destinaciju uživaće u domaćoj hrani koja stiže direktno sa naših njiva i pašnjaka.</vt:lpstr>
      <vt:lpstr>PowerPoint Presentation</vt:lpstr>
      <vt:lpstr>PowerPoint Presentation</vt:lpstr>
      <vt:lpstr>Uz pomoć vodiča možete sami ubirati plodove prirode i na vrlo koristan način iskoristiti šetnju našim četinarskim šumama.</vt:lpstr>
      <vt:lpstr>Posetioci mogu biti u prisnom kontaktu sa životinjama koje su slobodne na pašnjacima i mogu učestvovati u radu sa lokalnim stanovništvom.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Udahni mir</dc:title>
  <dc:creator>Korisnik13</dc:creator>
  <cp:lastModifiedBy>Aleksandra Dimitrijevic</cp:lastModifiedBy>
  <cp:revision>29</cp:revision>
  <dcterms:created xsi:type="dcterms:W3CDTF">2018-12-08T14:18:30Z</dcterms:created>
  <dcterms:modified xsi:type="dcterms:W3CDTF">2019-10-13T14:23:00Z</dcterms:modified>
</cp:coreProperties>
</file>