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r-Latn-R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9DD4334-74CB-430C-BF05-481B966B8359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r-Latn-R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86713DE-7ADB-48CA-8DB3-A22CCFA28DE8}" type="slidenum">
              <a:rPr lang="sr-Latn-RS" smtClean="0"/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kusprirode.r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rija\Desktop\к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1772816"/>
            <a:ext cx="5537588" cy="415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768752" cy="2232248"/>
          </a:xfrm>
        </p:spPr>
        <p:txBody>
          <a:bodyPr/>
          <a:lstStyle/>
          <a:p>
            <a:r>
              <a:rPr lang="sr-Cyrl-RS" dirty="0" smtClean="0"/>
              <a:t>Укус природе</a:t>
            </a:r>
            <a:br>
              <a:rPr lang="sr-Cyrl-RS" dirty="0" smtClean="0"/>
            </a:br>
            <a:endParaRPr lang="sr-Latn-RS" sz="1800" dirty="0"/>
          </a:p>
        </p:txBody>
      </p:sp>
    </p:spTree>
    <p:extLst>
      <p:ext uri="{BB962C8B-B14F-4D97-AF65-F5344CB8AC3E}">
        <p14:creationId xmlns:p14="http://schemas.microsoft.com/office/powerpoint/2010/main" val="395291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endParaRPr lang="sr-Cyrl-RS" dirty="0"/>
          </a:p>
          <a:p>
            <a:r>
              <a:rPr lang="sr-Cyrl-RS" dirty="0" smtClean="0"/>
              <a:t>Организација производње и прераде</a:t>
            </a:r>
          </a:p>
          <a:p>
            <a:r>
              <a:rPr lang="sr-Cyrl-RS" dirty="0" smtClean="0"/>
              <a:t>Тражење коопераната за проширење производње</a:t>
            </a:r>
          </a:p>
          <a:p>
            <a:r>
              <a:rPr lang="sr-Cyrl-RS" dirty="0" smtClean="0"/>
              <a:t>Тражење купаца(физичка и правна лица)</a:t>
            </a:r>
          </a:p>
          <a:p>
            <a:r>
              <a:rPr lang="sr-Cyrl-RS" dirty="0" smtClean="0"/>
              <a:t>Тежња ка проширењу асортимана-понуде</a:t>
            </a:r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/>
              <a:t>КЉУЧНЕ АКТИВНОСТИ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val="3564738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Партнерство са кооперантима</a:t>
            </a:r>
          </a:p>
          <a:p>
            <a:r>
              <a:rPr lang="sr-Cyrl-RS" dirty="0" smtClean="0"/>
              <a:t>Тражење партнера за сарадњу у смислу пласмана производа-заједничко удруживање </a:t>
            </a:r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/>
              <a:t>КЉУЧНА ПАРТНЕРСТВА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val="3737004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Сировина</a:t>
            </a:r>
          </a:p>
          <a:p>
            <a:r>
              <a:rPr lang="sr-Cyrl-RS" dirty="0" smtClean="0"/>
              <a:t>Реклама</a:t>
            </a:r>
          </a:p>
          <a:p>
            <a:r>
              <a:rPr lang="sr-Cyrl-RS" dirty="0" smtClean="0"/>
              <a:t>Производња и паковање</a:t>
            </a:r>
          </a:p>
          <a:p>
            <a:r>
              <a:rPr lang="sr-Cyrl-RS" dirty="0" smtClean="0"/>
              <a:t>Радна снага (плате)</a:t>
            </a:r>
          </a:p>
          <a:p>
            <a:r>
              <a:rPr lang="sr-Cyrl-RS" dirty="0" smtClean="0"/>
              <a:t>Провизија заступницима</a:t>
            </a:r>
          </a:p>
          <a:p>
            <a:r>
              <a:rPr lang="sr-Cyrl-RS" dirty="0" smtClean="0"/>
              <a:t>Осигурање</a:t>
            </a:r>
          </a:p>
          <a:p>
            <a:r>
              <a:rPr lang="sr-Cyrl-RS" dirty="0" smtClean="0"/>
              <a:t>Закупа</a:t>
            </a:r>
          </a:p>
          <a:p>
            <a:r>
              <a:rPr lang="sr-Cyrl-RS" dirty="0" smtClean="0"/>
              <a:t>Транспорт</a:t>
            </a:r>
          </a:p>
          <a:p>
            <a:r>
              <a:rPr lang="sr-Cyrl-RS" dirty="0" smtClean="0"/>
              <a:t>Администрација</a:t>
            </a:r>
          </a:p>
          <a:p>
            <a:r>
              <a:rPr lang="sr-Cyrl-RS" dirty="0" smtClean="0"/>
              <a:t>Складиштење</a:t>
            </a:r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/>
              <a:t>СТРУКТУРА ТРОШКОВА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val="22865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Адреса  Балосаве бб Кнић</a:t>
            </a:r>
          </a:p>
          <a:p>
            <a:r>
              <a:rPr lang="sr-Cyrl-RS" dirty="0" smtClean="0"/>
              <a:t>Тел</a:t>
            </a:r>
            <a:r>
              <a:rPr lang="en-US" dirty="0" smtClean="0"/>
              <a:t>/</a:t>
            </a:r>
            <a:r>
              <a:rPr lang="sr-Cyrl-RS" dirty="0" smtClean="0"/>
              <a:t>факс 034 657-987</a:t>
            </a:r>
          </a:p>
          <a:p>
            <a:r>
              <a:rPr lang="sr-Cyrl-RS" dirty="0" smtClean="0"/>
              <a:t>Е-</a:t>
            </a:r>
            <a:r>
              <a:rPr lang="en-US" dirty="0" smtClean="0"/>
              <a:t>mail  </a:t>
            </a:r>
            <a:r>
              <a:rPr lang="en-US" dirty="0" err="1" smtClean="0"/>
              <a:t>ukusprirode@gmail</a:t>
            </a:r>
            <a:endParaRPr lang="en-US" dirty="0" smtClean="0"/>
          </a:p>
          <a:p>
            <a:r>
              <a:rPr lang="en-US" dirty="0" err="1" smtClean="0"/>
              <a:t>Veb</a:t>
            </a:r>
            <a:r>
              <a:rPr lang="en-US" dirty="0" smtClean="0"/>
              <a:t> </a:t>
            </a:r>
            <a:r>
              <a:rPr lang="en-US" dirty="0" err="1" smtClean="0"/>
              <a:t>sajt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www.ukusprirode.rs</a:t>
            </a:r>
            <a:endParaRPr lang="en-US" dirty="0" smtClean="0"/>
          </a:p>
          <a:p>
            <a:r>
              <a:rPr lang="en-US" dirty="0" smtClean="0"/>
              <a:t>F- </a:t>
            </a:r>
            <a:r>
              <a:rPr lang="en-US" dirty="0" err="1" smtClean="0"/>
              <a:t>buk</a:t>
            </a:r>
            <a:r>
              <a:rPr lang="en-US" dirty="0" smtClean="0"/>
              <a:t> </a:t>
            </a:r>
            <a:r>
              <a:rPr lang="en-US" dirty="0" err="1" smtClean="0"/>
              <a:t>ukusprirode</a:t>
            </a:r>
            <a:endParaRPr lang="en-US" dirty="0" smtClean="0"/>
          </a:p>
          <a:p>
            <a:r>
              <a:rPr lang="en-US" dirty="0" err="1" smtClean="0"/>
              <a:t>Instagram</a:t>
            </a:r>
            <a:r>
              <a:rPr lang="en-US" dirty="0" smtClean="0"/>
              <a:t> </a:t>
            </a:r>
            <a:r>
              <a:rPr lang="en-US" dirty="0" err="1" smtClean="0"/>
              <a:t>ukus</a:t>
            </a:r>
            <a:r>
              <a:rPr lang="en-US" dirty="0" smtClean="0"/>
              <a:t> </a:t>
            </a:r>
            <a:r>
              <a:rPr lang="en-US" dirty="0" err="1" smtClean="0"/>
              <a:t>prirode</a:t>
            </a:r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контакт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66032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sr-Cyrl-RS" sz="240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sr-Cyrl-RS" sz="2400" smtClean="0">
                <a:solidFill>
                  <a:schemeClr val="tx2">
                    <a:lumMod val="75000"/>
                  </a:schemeClr>
                </a:solidFill>
              </a:rPr>
              <a:t>Верица 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Банковић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Топоница</a:t>
            </a:r>
            <a:endParaRPr lang="sr-Cyrl-R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Светлана 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Ранковић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 Алемпијевић - Балосава</a:t>
            </a:r>
            <a:endParaRPr lang="sr-Cyrl-R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Љиљана 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Јовановић  - Љубовија</a:t>
            </a:r>
            <a:endParaRPr lang="sr-Cyrl-R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Марија 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Јошовић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sr-Cyrl-RS" sz="2400" dirty="0" smtClean="0">
                <a:solidFill>
                  <a:schemeClr val="tx2">
                    <a:lumMod val="75000"/>
                  </a:schemeClr>
                </a:solidFill>
              </a:rPr>
              <a:t> Ђорђевић - Честин</a:t>
            </a:r>
            <a:endParaRPr lang="sr-Latn-R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dirty="0" smtClean="0"/>
              <a:t>Партнери у послу</a:t>
            </a:r>
            <a:endParaRPr lang="sr-Latn-RS" sz="4400" dirty="0"/>
          </a:p>
        </p:txBody>
      </p:sp>
    </p:spTree>
    <p:extLst>
      <p:ext uri="{BB962C8B-B14F-4D97-AF65-F5344CB8AC3E}">
        <p14:creationId xmlns:p14="http://schemas.microsoft.com/office/powerpoint/2010/main" val="426411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sr-Cyrl-RS" dirty="0" smtClean="0"/>
          </a:p>
          <a:p>
            <a:r>
              <a:rPr lang="sr-Cyrl-RS" dirty="0"/>
              <a:t> </a:t>
            </a:r>
            <a:r>
              <a:rPr lang="sr-Cyrl-RS" dirty="0" smtClean="0"/>
              <a:t>жене </a:t>
            </a:r>
          </a:p>
          <a:p>
            <a:r>
              <a:rPr lang="sr-Cyrl-RS" dirty="0"/>
              <a:t> </a:t>
            </a:r>
            <a:r>
              <a:rPr lang="sr-Cyrl-RS" dirty="0" smtClean="0"/>
              <a:t>+20</a:t>
            </a:r>
          </a:p>
          <a:p>
            <a:r>
              <a:rPr lang="sr-Cyrl-RS" dirty="0"/>
              <a:t> </a:t>
            </a:r>
            <a:r>
              <a:rPr lang="sr-Cyrl-RS" dirty="0" smtClean="0"/>
              <a:t>породичне</a:t>
            </a:r>
          </a:p>
          <a:p>
            <a:r>
              <a:rPr lang="sr-Cyrl-RS" dirty="0" smtClean="0"/>
              <a:t> са децом</a:t>
            </a:r>
          </a:p>
          <a:p>
            <a:r>
              <a:rPr lang="sr-Cyrl-RS"/>
              <a:t> </a:t>
            </a:r>
            <a:r>
              <a:rPr lang="sr-Cyrl-RS" smtClean="0"/>
              <a:t>запослене</a:t>
            </a:r>
            <a:endParaRPr lang="sr-Cyrl-RS" dirty="0" smtClean="0"/>
          </a:p>
          <a:p>
            <a:r>
              <a:rPr lang="sr-Cyrl-RS" dirty="0"/>
              <a:t> </a:t>
            </a:r>
            <a:r>
              <a:rPr lang="sr-Cyrl-RS" dirty="0" smtClean="0"/>
              <a:t>из села</a:t>
            </a:r>
          </a:p>
          <a:p>
            <a:r>
              <a:rPr lang="sr-Cyrl-RS" dirty="0"/>
              <a:t> </a:t>
            </a:r>
            <a:r>
              <a:rPr lang="sr-Cyrl-RS" dirty="0" smtClean="0"/>
              <a:t>из града</a:t>
            </a:r>
          </a:p>
          <a:p>
            <a:r>
              <a:rPr lang="sr-Cyrl-RS" dirty="0"/>
              <a:t> </a:t>
            </a:r>
            <a:r>
              <a:rPr lang="sr-Cyrl-RS" dirty="0" smtClean="0"/>
              <a:t>свакодневно</a:t>
            </a:r>
          </a:p>
          <a:p>
            <a:r>
              <a:rPr lang="sr-Cyrl-RS" dirty="0"/>
              <a:t> </a:t>
            </a:r>
            <a:r>
              <a:rPr lang="sr-Cyrl-RS" dirty="0" smtClean="0"/>
              <a:t>прославе</a:t>
            </a:r>
          </a:p>
          <a:p>
            <a:endParaRPr lang="sr-Cyrl-RS" dirty="0" smtClean="0"/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dirty="0" smtClean="0"/>
              <a:t>Сегмент купаца</a:t>
            </a:r>
            <a:endParaRPr lang="sr-Latn-RS" sz="4400" dirty="0"/>
          </a:p>
        </p:txBody>
      </p:sp>
    </p:spTree>
    <p:extLst>
      <p:ext uri="{BB962C8B-B14F-4D97-AF65-F5344CB8AC3E}">
        <p14:creationId xmlns:p14="http://schemas.microsoft.com/office/powerpoint/2010/main" val="280800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ДОМАЋИ ПРОИЗВОД </a:t>
            </a:r>
          </a:p>
          <a:p>
            <a:r>
              <a:rPr lang="sr-Cyrl-RS" dirty="0" smtClean="0"/>
              <a:t>ПРОИЗВОДЊА У КОНТРОЛИСАНИМ  УСЛОВИМА (СТРУЧНИ НАДЗОР)</a:t>
            </a:r>
          </a:p>
          <a:p>
            <a:r>
              <a:rPr lang="sr-Cyrl-RS" dirty="0" smtClean="0"/>
              <a:t> ПО СТАНДАРДИМА ГЛОБАЛ Г.А.П. –СИРОВИНА</a:t>
            </a:r>
          </a:p>
          <a:p>
            <a:r>
              <a:rPr lang="sr-Cyrl-RS" dirty="0" smtClean="0"/>
              <a:t>ПО СТАНДАРДИМА ИСО 22000- ПРЕРАДА</a:t>
            </a:r>
          </a:p>
          <a:p>
            <a:r>
              <a:rPr lang="sr-Cyrl-RS" dirty="0" smtClean="0"/>
              <a:t>НЕОБИЧНА И ЗАНИМЉИВА АМБАЛАЖА И ЕТИКЕТА</a:t>
            </a:r>
          </a:p>
          <a:p>
            <a:endParaRPr lang="sr-Cyrl-RS" dirty="0" smtClean="0"/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ВРЕДНОСТ ПОНУДЕ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87111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Друштвене мреже: страница на фејсбуку и инстаграм</a:t>
            </a:r>
          </a:p>
          <a:p>
            <a:r>
              <a:rPr lang="en-US" dirty="0" smtClean="0"/>
              <a:t>WEB </a:t>
            </a:r>
            <a:r>
              <a:rPr lang="sr-Cyrl-RS" dirty="0" smtClean="0"/>
              <a:t>сајт</a:t>
            </a:r>
          </a:p>
          <a:p>
            <a:r>
              <a:rPr lang="sr-Cyrl-RS" dirty="0" smtClean="0"/>
              <a:t>Лични контакти</a:t>
            </a:r>
          </a:p>
          <a:p>
            <a:r>
              <a:rPr lang="sr-Cyrl-RS" dirty="0" smtClean="0"/>
              <a:t>Презентације на сајмовима и стручним сусретима</a:t>
            </a:r>
          </a:p>
          <a:p>
            <a:r>
              <a:rPr lang="sr-Cyrl-RS" dirty="0" smtClean="0"/>
              <a:t>Флајери и визит карте</a:t>
            </a:r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/>
              <a:t>КАНАЛИ ПОНУДЕ</a:t>
            </a:r>
            <a:endParaRPr lang="sr-Latn-RS" sz="4000" dirty="0"/>
          </a:p>
        </p:txBody>
      </p:sp>
    </p:spTree>
    <p:extLst>
      <p:ext uri="{BB962C8B-B14F-4D97-AF65-F5344CB8AC3E}">
        <p14:creationId xmlns:p14="http://schemas.microsoft.com/office/powerpoint/2010/main" val="2881134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Пијачна продаја</a:t>
            </a:r>
          </a:p>
          <a:p>
            <a:r>
              <a:rPr lang="sr-Cyrl-RS" dirty="0" smtClean="0"/>
              <a:t>Преко синдиката, удружења грађана</a:t>
            </a:r>
          </a:p>
          <a:p>
            <a:r>
              <a:rPr lang="sr-Cyrl-RS" dirty="0" smtClean="0"/>
              <a:t>Преко посредника(продавнице, ресторани)</a:t>
            </a:r>
          </a:p>
          <a:p>
            <a:r>
              <a:rPr lang="sr-Cyrl-RS" dirty="0" smtClean="0"/>
              <a:t>На сајмовима, сеоским вашарима и стручним саветовањима</a:t>
            </a:r>
          </a:p>
          <a:p>
            <a:r>
              <a:rPr lang="sr-Cyrl-RS" dirty="0" smtClean="0"/>
              <a:t>Преко интернета</a:t>
            </a:r>
          </a:p>
          <a:p>
            <a:r>
              <a:rPr lang="sr-Cyrl-RS" dirty="0" smtClean="0"/>
              <a:t>Брза пошта</a:t>
            </a:r>
          </a:p>
          <a:p>
            <a:r>
              <a:rPr lang="sr-Cyrl-RS" dirty="0" smtClean="0"/>
              <a:t>Сопствено возило</a:t>
            </a:r>
          </a:p>
          <a:p>
            <a:endParaRPr lang="sr-Cyrl-R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КАНАЛИ ПРОДАЈЕ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3289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Сачувати старе купце(акције, поклони, попусти)</a:t>
            </a:r>
          </a:p>
          <a:p>
            <a:r>
              <a:rPr lang="sr-Cyrl-RS" dirty="0" smtClean="0"/>
              <a:t>Одржати квалитет производа </a:t>
            </a:r>
          </a:p>
          <a:p>
            <a:r>
              <a:rPr lang="sr-Cyrl-RS" dirty="0" smtClean="0"/>
              <a:t>Потражња за новим купцима кроз константну презентацију производа</a:t>
            </a:r>
          </a:p>
          <a:p>
            <a:r>
              <a:rPr lang="sr-Cyrl-RS" dirty="0" smtClean="0"/>
              <a:t>Константна модернизација амбалаже и производње </a:t>
            </a:r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ОДНОСИ С КУПЦИМА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67140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Свеж производ</a:t>
            </a:r>
          </a:p>
          <a:p>
            <a:r>
              <a:rPr lang="sr-Cyrl-RS" dirty="0" smtClean="0"/>
              <a:t>Прерађени производ</a:t>
            </a:r>
          </a:p>
          <a:p>
            <a:r>
              <a:rPr lang="sr-Cyrl-RS" dirty="0" smtClean="0"/>
              <a:t>Одржавање обука потенцијалним кооперантима са нашим стручним лицима</a:t>
            </a:r>
          </a:p>
          <a:p>
            <a:r>
              <a:rPr lang="sr-Cyrl-RS" dirty="0" smtClean="0"/>
              <a:t>Израде бизнис плана </a:t>
            </a:r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ТОКОВИ ПРИХОДА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51569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Земљиште</a:t>
            </a:r>
          </a:p>
          <a:p>
            <a:r>
              <a:rPr lang="sr-Cyrl-RS" dirty="0" smtClean="0"/>
              <a:t>Вода</a:t>
            </a:r>
          </a:p>
          <a:p>
            <a:r>
              <a:rPr lang="sr-Cyrl-RS" dirty="0" smtClean="0"/>
              <a:t>Радна снага</a:t>
            </a:r>
          </a:p>
          <a:p>
            <a:r>
              <a:rPr lang="sr-Cyrl-RS" dirty="0" smtClean="0"/>
              <a:t>Осигурање</a:t>
            </a:r>
          </a:p>
          <a:p>
            <a:r>
              <a:rPr lang="sr-Cyrl-RS" dirty="0" smtClean="0"/>
              <a:t>Стручна лица</a:t>
            </a:r>
          </a:p>
          <a:p>
            <a:r>
              <a:rPr lang="sr-Cyrl-RS" dirty="0" smtClean="0"/>
              <a:t>Прерадни капацитети, објекти, опрема</a:t>
            </a:r>
          </a:p>
          <a:p>
            <a:r>
              <a:rPr lang="sr-Cyrl-RS" dirty="0" smtClean="0"/>
              <a:t>Возило</a:t>
            </a:r>
          </a:p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КЉУЧНИ РЕСУРСИ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214143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179</TotalTime>
  <Words>268</Words>
  <Application>Microsoft Office PowerPoint</Application>
  <PresentationFormat>On-screen Show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Укус природе </vt:lpstr>
      <vt:lpstr>Партнери у послу</vt:lpstr>
      <vt:lpstr>Сегмент купаца</vt:lpstr>
      <vt:lpstr>ВРЕДНОСТ ПОНУДЕ</vt:lpstr>
      <vt:lpstr>КАНАЛИ ПОНУДЕ</vt:lpstr>
      <vt:lpstr>КАНАЛИ ПРОДАЈЕ</vt:lpstr>
      <vt:lpstr>ОДНОСИ С КУПЦИМА</vt:lpstr>
      <vt:lpstr>ТОКОВИ ПРИХОДА</vt:lpstr>
      <vt:lpstr>КЉУЧНИ РЕСУРСИ</vt:lpstr>
      <vt:lpstr>КЉУЧНЕ АКТИВНОСТИ</vt:lpstr>
      <vt:lpstr>КЉУЧНА ПАРТНЕРСТВА</vt:lpstr>
      <vt:lpstr>СТРУКТУРА ТРОШКОВА</vt:lpstr>
      <vt:lpstr>контакт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Marija Djordjevic</dc:creator>
  <cp:lastModifiedBy>Marija Djordjevic</cp:lastModifiedBy>
  <cp:revision>22</cp:revision>
  <dcterms:created xsi:type="dcterms:W3CDTF">2019-10-13T10:24:34Z</dcterms:created>
  <dcterms:modified xsi:type="dcterms:W3CDTF">2019-10-13T14:16:30Z</dcterms:modified>
</cp:coreProperties>
</file>