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D32DD5-463E-42E6-80AC-FF6F02400DB0}" type="datetimeFigureOut">
              <a:rPr lang="sr-Latn-RS" smtClean="0"/>
              <a:t>16.10.2019</a:t>
            </a:fld>
            <a:endParaRPr lang="sr-Latn-R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9E3D21-28C0-4ED2-907B-5B6CE45C5E1E}" type="slidenum">
              <a:rPr lang="sr-Latn-RS" smtClean="0"/>
              <a:t>‹#›</a:t>
            </a:fld>
            <a:endParaRPr lang="sr-Latn-R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Bungalovi@ivanjica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Seoski</a:t>
            </a:r>
            <a:r>
              <a:rPr lang="en-US" dirty="0" smtClean="0"/>
              <a:t> </a:t>
            </a:r>
            <a:r>
              <a:rPr lang="en-US" dirty="0" err="1" smtClean="0"/>
              <a:t>turi</a:t>
            </a:r>
            <a:r>
              <a:rPr lang="sr-Latn-RS" dirty="0"/>
              <a:t>z</a:t>
            </a:r>
            <a:r>
              <a:rPr lang="en-US" dirty="0" smtClean="0"/>
              <a:t>am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Ivanjac </a:t>
            </a:r>
            <a:r>
              <a:rPr lang="sr-Latn-RS" dirty="0" smtClean="0"/>
              <a:t>Sanja</a:t>
            </a:r>
            <a:endParaRPr lang="en-US" dirty="0" smtClean="0"/>
          </a:p>
          <a:p>
            <a:r>
              <a:rPr lang="sr-Latn-RS" dirty="0" smtClean="0"/>
              <a:t>Gvozdenovic </a:t>
            </a:r>
            <a:r>
              <a:rPr lang="sr-Latn-RS" dirty="0" smtClean="0"/>
              <a:t>Zorica</a:t>
            </a:r>
          </a:p>
          <a:p>
            <a:r>
              <a:rPr lang="en-US" dirty="0" err="1" smtClean="0"/>
              <a:t>Olivera</a:t>
            </a:r>
            <a:r>
              <a:rPr lang="en-US" dirty="0" smtClean="0"/>
              <a:t> </a:t>
            </a:r>
            <a:r>
              <a:rPr lang="en-US" dirty="0" err="1" smtClean="0"/>
              <a:t>Puric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23161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Kljucne aktivnosti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Montaza brvnara</a:t>
            </a:r>
          </a:p>
          <a:p>
            <a:r>
              <a:rPr lang="sr-Latn-RS" dirty="0" smtClean="0"/>
              <a:t>Izgradnja pomocnog objekta za preradu voca i povrca</a:t>
            </a:r>
          </a:p>
          <a:p>
            <a:r>
              <a:rPr lang="sr-Latn-RS" dirty="0" smtClean="0"/>
              <a:t>Nabavka i priprema hrane za restoran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544198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Kljucni partneri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Partnerstvo sa turistickim agencijama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90696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Struktura troskova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Odrzavanje objekata</a:t>
            </a:r>
          </a:p>
          <a:p>
            <a:r>
              <a:rPr lang="sr-Latn-RS" dirty="0" smtClean="0"/>
              <a:t>Plate radnika</a:t>
            </a:r>
          </a:p>
          <a:p>
            <a:r>
              <a:rPr lang="sr-Latn-RS" dirty="0" smtClean="0"/>
              <a:t>Osiguranje od elementarnih nepogoda</a:t>
            </a:r>
          </a:p>
          <a:p>
            <a:r>
              <a:rPr lang="sr-Latn-RS" dirty="0" smtClean="0"/>
              <a:t>Troskovi restorana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455887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sr-Latn-RS" dirty="0" smtClean="0"/>
              <a:t>ontakt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Ivanjac Sanja</a:t>
            </a:r>
          </a:p>
          <a:p>
            <a:r>
              <a:rPr lang="sr-Latn-RS" dirty="0" smtClean="0"/>
              <a:t>Ivanjica bb</a:t>
            </a:r>
          </a:p>
          <a:p>
            <a:r>
              <a:rPr lang="sr-Latn-RS" dirty="0" smtClean="0"/>
              <a:t>061</a:t>
            </a:r>
            <a:r>
              <a:rPr lang="en-US" dirty="0" smtClean="0"/>
              <a:t> </a:t>
            </a:r>
            <a:r>
              <a:rPr lang="sr-Latn-RS" dirty="0" smtClean="0"/>
              <a:t>563784</a:t>
            </a:r>
            <a:endParaRPr lang="sr-Latn-RS" dirty="0" smtClean="0"/>
          </a:p>
          <a:p>
            <a:r>
              <a:rPr lang="sr-Latn-RS" dirty="0" smtClean="0">
                <a:hlinkClick r:id="rId2"/>
              </a:rPr>
              <a:t>Bungalovi</a:t>
            </a:r>
            <a:r>
              <a:rPr lang="en-US" dirty="0" smtClean="0">
                <a:hlinkClick r:id="rId2"/>
              </a:rPr>
              <a:t>@ivanjica.com</a:t>
            </a:r>
            <a:endParaRPr lang="en-US" dirty="0" smtClean="0"/>
          </a:p>
          <a:p>
            <a:r>
              <a:rPr lang="en-US" dirty="0" smtClean="0"/>
              <a:t>Facebook.com/</a:t>
            </a:r>
            <a:r>
              <a:rPr lang="en-US" dirty="0" err="1" smtClean="0"/>
              <a:t>ivanjicki.bungalovi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88181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 nama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Nasa firma se bavi pruzanjem usluga u seoskom turizmu</a:t>
            </a:r>
          </a:p>
          <a:p>
            <a:r>
              <a:rPr lang="sr-Latn-RS" dirty="0" smtClean="0"/>
              <a:t>Obezbedjujemo smestaj za domace i strane turiste</a:t>
            </a:r>
            <a:r>
              <a:rPr lang="sr-Latn-RS" dirty="0" smtClean="0"/>
              <a:t>,</a:t>
            </a:r>
            <a:r>
              <a:rPr lang="en-US" dirty="0" smtClean="0"/>
              <a:t> </a:t>
            </a:r>
            <a:r>
              <a:rPr lang="sr-Latn-RS" dirty="0" smtClean="0"/>
              <a:t>dorucak,</a:t>
            </a:r>
            <a:r>
              <a:rPr lang="en-US" dirty="0" smtClean="0"/>
              <a:t> </a:t>
            </a:r>
            <a:r>
              <a:rPr lang="sr-Latn-RS" dirty="0" smtClean="0"/>
              <a:t>rucak,</a:t>
            </a:r>
            <a:r>
              <a:rPr lang="en-US" dirty="0" smtClean="0"/>
              <a:t> </a:t>
            </a:r>
            <a:r>
              <a:rPr lang="sr-Latn-RS" dirty="0" smtClean="0"/>
              <a:t>vecera</a:t>
            </a:r>
            <a:endParaRPr lang="sr-Latn-RS" dirty="0" smtClean="0"/>
          </a:p>
          <a:p>
            <a:r>
              <a:rPr lang="sr-Latn-RS" dirty="0" smtClean="0"/>
              <a:t>Nalazimo se u blizini Ivanjice, okruzenju sa izvanrednom prirodnom lepotom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41004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 nama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Firmu vode ljudi sa dugogodisnjim iskustvom u ugostiteljstvu</a:t>
            </a:r>
          </a:p>
          <a:p>
            <a:r>
              <a:rPr lang="sr-Latn-RS" dirty="0" smtClean="0"/>
              <a:t>Na raspolaganju su tri brvnare,a u planu je prosirenje smestajnih kapaciteta u buducnosti</a:t>
            </a:r>
          </a:p>
          <a:p>
            <a:r>
              <a:rPr lang="sr-Latn-RS" dirty="0" smtClean="0"/>
              <a:t>Kod nas vas ocekuje udoban smestaj</a:t>
            </a:r>
            <a:r>
              <a:rPr lang="sr-Latn-RS" dirty="0" smtClean="0"/>
              <a:t>,</a:t>
            </a:r>
            <a:r>
              <a:rPr lang="en-US" dirty="0" smtClean="0"/>
              <a:t> </a:t>
            </a:r>
            <a:r>
              <a:rPr lang="sr-Latn-RS" dirty="0" smtClean="0"/>
              <a:t>ljubazni </a:t>
            </a:r>
            <a:r>
              <a:rPr lang="sr-Latn-RS" dirty="0" smtClean="0"/>
              <a:t>domacini</a:t>
            </a:r>
            <a:r>
              <a:rPr lang="sr-Latn-RS" dirty="0" smtClean="0"/>
              <a:t>,</a:t>
            </a:r>
            <a:r>
              <a:rPr lang="en-US" dirty="0" smtClean="0"/>
              <a:t> </a:t>
            </a:r>
            <a:r>
              <a:rPr lang="sr-Latn-RS" dirty="0" smtClean="0"/>
              <a:t>kvalitetna </a:t>
            </a:r>
            <a:r>
              <a:rPr lang="sr-Latn-RS" dirty="0" smtClean="0"/>
              <a:t>domaca hrana i ocuvana priroda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59968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Segment kupaca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Ljudi sa porodicama</a:t>
            </a:r>
          </a:p>
          <a:p>
            <a:r>
              <a:rPr lang="sr-Latn-RS" dirty="0" smtClean="0"/>
              <a:t>Ljudi iz vecih gradova koji vole selo, prirodu i domacu hranu</a:t>
            </a:r>
          </a:p>
          <a:p>
            <a:r>
              <a:rPr lang="sr-Latn-RS" dirty="0" smtClean="0"/>
              <a:t>Ljudi iz inostranstva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09847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Vrednost ponude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Boravak u prirodi, na </a:t>
            </a:r>
            <a:r>
              <a:rPr lang="sr-Latn-RS" b="1" dirty="0" smtClean="0"/>
              <a:t>cistom</a:t>
            </a:r>
            <a:r>
              <a:rPr lang="sr-Latn-RS" dirty="0" smtClean="0"/>
              <a:t> vazduhu i kvalitetna </a:t>
            </a:r>
            <a:r>
              <a:rPr lang="sr-Latn-RS" b="1" dirty="0" smtClean="0"/>
              <a:t>domaca</a:t>
            </a:r>
            <a:r>
              <a:rPr lang="sr-Latn-RS" dirty="0" smtClean="0"/>
              <a:t> hrana</a:t>
            </a:r>
          </a:p>
          <a:p>
            <a:r>
              <a:rPr lang="sr-Latn-RS" dirty="0" smtClean="0"/>
              <a:t>Nudimo domacu hranu kao sto je: hleb, ajvar, domace sokove</a:t>
            </a:r>
          </a:p>
          <a:p>
            <a:r>
              <a:rPr lang="sr-Latn-RS" dirty="0" smtClean="0"/>
              <a:t>Povrce i voce koje se preradjuje je </a:t>
            </a:r>
            <a:r>
              <a:rPr lang="sr-Latn-RS" b="1" dirty="0" smtClean="0"/>
              <a:t>neprskano</a:t>
            </a:r>
            <a:r>
              <a:rPr lang="sr-Latn-RS" dirty="0" smtClean="0"/>
              <a:t> odnosno </a:t>
            </a:r>
            <a:r>
              <a:rPr lang="sr-Latn-RS" b="1" dirty="0" smtClean="0"/>
              <a:t>organsko</a:t>
            </a:r>
          </a:p>
          <a:p>
            <a:r>
              <a:rPr lang="sr-Latn-RS" dirty="0" smtClean="0"/>
              <a:t>Brvnare su dvokrevetne, udobne i </a:t>
            </a:r>
            <a:r>
              <a:rPr lang="sr-Latn-RS" b="1" dirty="0" smtClean="0"/>
              <a:t>udaljene od puta</a:t>
            </a:r>
            <a:endParaRPr lang="sr-Latn-RS" b="1" dirty="0"/>
          </a:p>
        </p:txBody>
      </p:sp>
    </p:spTree>
    <p:extLst>
      <p:ext uri="{BB962C8B-B14F-4D97-AF65-F5344CB8AC3E}">
        <p14:creationId xmlns:p14="http://schemas.microsoft.com/office/powerpoint/2010/main" val="2741580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Kanali ponude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Drustvene mreze</a:t>
            </a:r>
          </a:p>
          <a:p>
            <a:r>
              <a:rPr lang="sr-Latn-RS" dirty="0" smtClean="0"/>
              <a:t>Putem posrednika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21186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Odnosi sa kupcima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Visok kvalitet usluge</a:t>
            </a:r>
          </a:p>
          <a:p>
            <a:r>
              <a:rPr lang="sr-Latn-RS" dirty="0" smtClean="0"/>
              <a:t>Ljubaznost osoblja</a:t>
            </a:r>
          </a:p>
          <a:p>
            <a:r>
              <a:rPr lang="sr-Latn-RS" dirty="0" smtClean="0"/>
              <a:t>Dodatne pogodnosti: pokloni</a:t>
            </a:r>
            <a:r>
              <a:rPr lang="sr-Latn-RS" dirty="0" smtClean="0"/>
              <a:t>,</a:t>
            </a:r>
            <a:r>
              <a:rPr lang="en-US" dirty="0" smtClean="0"/>
              <a:t> </a:t>
            </a:r>
            <a:r>
              <a:rPr lang="sr-Latn-RS" dirty="0" smtClean="0"/>
              <a:t>popusti</a:t>
            </a:r>
            <a:endParaRPr lang="sr-Latn-R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46550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Tokovi prihoda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Iznajmljivanje restorana za privatne proslave i druge dogadjaje</a:t>
            </a:r>
          </a:p>
          <a:p>
            <a:r>
              <a:rPr lang="sr-Latn-RS" dirty="0" smtClean="0"/>
              <a:t>Prodaja domacih proizvoda i rukotvorina u okviru ugostiteljskog objekta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20536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Kljucni resursi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Smestajni objekti</a:t>
            </a:r>
          </a:p>
          <a:p>
            <a:r>
              <a:rPr lang="sr-Latn-RS" dirty="0" smtClean="0"/>
              <a:t>Radnici</a:t>
            </a:r>
          </a:p>
          <a:p>
            <a:r>
              <a:rPr lang="sr-Latn-RS" dirty="0" smtClean="0"/>
              <a:t>Kuhinja i restoran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132929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243</Words>
  <Application>Microsoft Office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Seoski turizam</vt:lpstr>
      <vt:lpstr>O nama</vt:lpstr>
      <vt:lpstr>O nama</vt:lpstr>
      <vt:lpstr>Segment kupaca</vt:lpstr>
      <vt:lpstr>Vrednost ponude</vt:lpstr>
      <vt:lpstr>Kanali ponude</vt:lpstr>
      <vt:lpstr>Odnosi sa kupcima</vt:lpstr>
      <vt:lpstr>Tokovi prihoda</vt:lpstr>
      <vt:lpstr>Kljucni resursi</vt:lpstr>
      <vt:lpstr>Kljucne aktivnosti</vt:lpstr>
      <vt:lpstr>Kljucni partneri</vt:lpstr>
      <vt:lpstr>Struktura troskova</vt:lpstr>
      <vt:lpstr>Kontakt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Seoski turizam</dc:title>
  <dc:creator>Mika</dc:creator>
  <cp:lastModifiedBy>Jelena</cp:lastModifiedBy>
  <cp:revision>13</cp:revision>
  <dcterms:created xsi:type="dcterms:W3CDTF">2019-10-13T13:02:35Z</dcterms:created>
  <dcterms:modified xsi:type="dcterms:W3CDTF">2019-10-16T11:50:51Z</dcterms:modified>
</cp:coreProperties>
</file>