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4" r:id="rId3"/>
    <p:sldId id="268" r:id="rId4"/>
    <p:sldId id="269" r:id="rId5"/>
    <p:sldId id="271" r:id="rId6"/>
    <p:sldId id="270" r:id="rId7"/>
    <p:sldId id="272" r:id="rId8"/>
    <p:sldId id="273" r:id="rId9"/>
    <p:sldId id="274" r:id="rId10"/>
    <p:sldId id="275" r:id="rId11"/>
    <p:sldId id="276" r:id="rId12"/>
    <p:sldId id="257" r:id="rId13"/>
    <p:sldId id="258" r:id="rId14"/>
    <p:sldId id="259" r:id="rId15"/>
    <p:sldId id="260" r:id="rId16"/>
    <p:sldId id="261" r:id="rId17"/>
    <p:sldId id="267" r:id="rId18"/>
    <p:sldId id="265" r:id="rId19"/>
    <p:sldId id="262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29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84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8E848E1-4DBB-4DEF-B166-3D61360A07AB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E75D33F-1761-45AC-B96C-6870529AF7F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image" Target="../media/image26.jpe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mailto:biljka2705@gmail.com" TargetMode="Externa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5" Type="http://schemas.openxmlformats.org/officeDocument/2006/relationships/hyperlink" Target="mailto:milovanovic.milica93@gmail.com" TargetMode="External"/><Relationship Id="rId4" Type="http://schemas.openxmlformats.org/officeDocument/2006/relationships/hyperlink" Target="mailto:slavicavsarti63@gmail.com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4800600"/>
            <a:ext cx="6400800" cy="1752600"/>
          </a:xfrm>
        </p:spPr>
        <p:txBody>
          <a:bodyPr>
            <a:normAutofit/>
          </a:bodyPr>
          <a:lstStyle/>
          <a:p>
            <a:pPr algn="r"/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Biljana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Milosavljević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Slavica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Veličković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Milica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Milovanović</a:t>
            </a: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057400"/>
            <a:ext cx="7175351" cy="1793167"/>
          </a:xfrm>
        </p:spPr>
        <p:txBody>
          <a:bodyPr>
            <a:normAutofit/>
          </a:bodyPr>
          <a:lstStyle/>
          <a:p>
            <a:r>
              <a:rPr lang="en-US" sz="8800" i="1" dirty="0" err="1" smtClean="0">
                <a:latin typeface="Calisto MT" pitchFamily="18" charset="0"/>
                <a:cs typeface="Times New Roman" pitchFamily="18" charset="0"/>
              </a:rPr>
              <a:t>Nini</a:t>
            </a:r>
            <a:endParaRPr lang="en-US" sz="8800" i="1" dirty="0">
              <a:latin typeface="Calisto MT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829815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539"/>
    </mc:Choice>
    <mc:Fallback xmlns="">
      <p:transition spd="slow" advTm="553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1905000"/>
            <a:ext cx="6400800" cy="347472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Ključni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partneri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oslastičarnice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izička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lica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3780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55"/>
    </mc:Choice>
    <mc:Fallback xmlns="">
      <p:transition spd="slow" advTm="39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6800" y="1447800"/>
            <a:ext cx="6400800" cy="414528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Struktura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troškova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aterijal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u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trošak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struje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vode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azličite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vrste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cena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u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zavisnosti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upotrebljenog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materijala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(od 50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dinara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 5000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dinara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1141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962"/>
    </mc:Choice>
    <mc:Fallback xmlns="">
      <p:transition spd="slow" advTm="1096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71500" y="2362200"/>
            <a:ext cx="8305800" cy="335280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Ako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nameravate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proslavite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rođendan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venčanje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ili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neko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drugo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slavlje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je “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Nini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”.</a:t>
            </a:r>
          </a:p>
          <a:p>
            <a:pPr marL="0" indent="0" algn="ctr">
              <a:buNone/>
            </a:pPr>
            <a:endParaRPr lang="en-US" sz="16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Dodaj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ukras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da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slavlje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bude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ukusnije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0" indent="0">
              <a:buNone/>
            </a:pPr>
            <a:endParaRPr lang="en-US" i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7895">
            <a:off x="6626304" y="577907"/>
            <a:ext cx="1740595" cy="232079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33158"/>
            <a:ext cx="2697020" cy="20227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73065">
            <a:off x="754867" y="493739"/>
            <a:ext cx="1710170" cy="228022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37703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731"/>
    </mc:Choice>
    <mc:Fallback xmlns="">
      <p:transition spd="slow" advTm="1073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1447800"/>
            <a:ext cx="6400800" cy="3474720"/>
          </a:xfrm>
        </p:spPr>
        <p:txBody>
          <a:bodyPr/>
          <a:lstStyle/>
          <a:p>
            <a:pPr marL="0" indent="0">
              <a:buNone/>
            </a:pPr>
            <a:r>
              <a:rPr lang="en-US" sz="2800" dirty="0" err="1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ekoracije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Font typeface="Wingdings" pitchFamily="2" charset="2"/>
              <a:buChar char="v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dečije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Font typeface="Wingdings" pitchFamily="2" charset="2"/>
              <a:buChar char="v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mladenačke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3">
              <a:buFont typeface="Wingdings" pitchFamily="2" charset="2"/>
              <a:buChar char="v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buketi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3">
              <a:buFont typeface="Wingdings" pitchFamily="2" charset="2"/>
              <a:buChar char="v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cvetovi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245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573"/>
    </mc:Choice>
    <mc:Fallback xmlns="">
      <p:transition spd="slow" advTm="1573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326" y="2890488"/>
            <a:ext cx="1407319" cy="258817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752600"/>
            <a:ext cx="2438400" cy="140512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4601926"/>
            <a:ext cx="2209800" cy="156895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2728" y="4942634"/>
            <a:ext cx="1472184" cy="1219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61633">
            <a:off x="6273830" y="323895"/>
            <a:ext cx="1828800" cy="201168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19583">
            <a:off x="689372" y="682036"/>
            <a:ext cx="2302933" cy="12954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0838" y="3184606"/>
            <a:ext cx="1644091" cy="14173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3058" y="2660575"/>
            <a:ext cx="1990344" cy="1524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4300" y="3669978"/>
            <a:ext cx="1143000" cy="1205508"/>
          </a:xfrm>
          <a:prstGeom prst="rect">
            <a:avLst/>
          </a:prstGeom>
        </p:spPr>
      </p:pic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2936803" y="435032"/>
            <a:ext cx="3463998" cy="1165167"/>
          </a:xfrm>
        </p:spPr>
        <p:txBody>
          <a:bodyPr/>
          <a:lstStyle/>
          <a:p>
            <a:pPr algn="l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Dečije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dekoracije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155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112"/>
    </mc:Choice>
    <mc:Fallback xmlns="">
      <p:transition spd="slow" advTm="2112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6153" y="145690"/>
            <a:ext cx="4335605" cy="1142783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Mladenačke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dekoracije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0" y="4450756"/>
            <a:ext cx="1600200" cy="17442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2117" y="4153734"/>
            <a:ext cx="1514475" cy="22154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6600" y="1288473"/>
            <a:ext cx="2658790" cy="39729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11405">
            <a:off x="6216793" y="1700708"/>
            <a:ext cx="2790825" cy="22579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942793">
            <a:off x="517613" y="1321143"/>
            <a:ext cx="1752506" cy="233667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14763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976"/>
    </mc:Choice>
    <mc:Fallback xmlns="">
      <p:transition spd="slow" advTm="69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80296" y="609600"/>
            <a:ext cx="3009080" cy="1163656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Buketi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cvetovi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4441" y="2971800"/>
            <a:ext cx="2504159" cy="33195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16166">
            <a:off x="6282951" y="1053034"/>
            <a:ext cx="2609850" cy="195738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5775" y="3410956"/>
            <a:ext cx="3352800" cy="24412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65182">
            <a:off x="231190" y="1134949"/>
            <a:ext cx="2391411" cy="179355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04262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9"/>
    </mc:Choice>
    <mc:Fallback xmlns="">
      <p:transition spd="slow" advTm="56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6512511" cy="1143000"/>
          </a:xfrm>
        </p:spPr>
        <p:txBody>
          <a:bodyPr/>
          <a:lstStyle/>
          <a:p>
            <a:pPr algn="l"/>
            <a:r>
              <a:rPr lang="en-US" sz="2800" b="0" dirty="0" err="1" smtClean="0">
                <a:latin typeface="Times New Roman" pitchFamily="18" charset="0"/>
                <a:cs typeface="Times New Roman" pitchFamily="18" charset="0"/>
              </a:rPr>
              <a:t>Kontakti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66800" y="2362200"/>
            <a:ext cx="6400800" cy="3474720"/>
          </a:xfrm>
        </p:spPr>
        <p:txBody>
          <a:bodyPr/>
          <a:lstStyle/>
          <a:p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Kapetana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Jakovića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 33</a:t>
            </a:r>
          </a:p>
          <a:p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064/035 75 47</a:t>
            </a:r>
          </a:p>
          <a:p>
            <a:endPara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hlinkClick r:id="rId3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biljka2705@gmail.com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slavicavsarti63@gmail.com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5"/>
              </a:rPr>
              <a:t>milovanovic.milica93@gmail.com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nn-NO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1337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619"/>
    </mc:Choice>
    <mc:Fallback xmlns="">
      <p:transition spd="slow" advTm="961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52400"/>
            <a:ext cx="8686800" cy="6515101"/>
          </a:xfr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78034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70"/>
    </mc:Choice>
    <mc:Fallback xmlns="">
      <p:transition spd="slow" advTm="41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19200" y="1905000"/>
            <a:ext cx="6400800" cy="3474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9600" dirty="0" smtClean="0">
                <a:solidFill>
                  <a:srgbClr val="1B2965"/>
                </a:solidFill>
                <a:latin typeface="Algerian" pitchFamily="82" charset="0"/>
              </a:rPr>
              <a:t>HVALA NA PAŽNJI</a:t>
            </a:r>
            <a:endParaRPr lang="en-US" sz="9600" dirty="0">
              <a:solidFill>
                <a:srgbClr val="1B2965"/>
              </a:solidFill>
              <a:latin typeface="Algerian" pitchFamily="82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8375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950">
        <p:split orient="vert"/>
      </p:transition>
    </mc:Choice>
    <mc:Fallback xmlns="">
      <p:transition spd="slow" advTm="3950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1371600" y="2057400"/>
            <a:ext cx="6400800" cy="3474720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Firma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dekoracije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“NINI”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ima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ideju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da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bavi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dekoracijom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figurica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od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fondana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Planiramo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da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budu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lepog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izgleda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veselih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boja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13235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170"/>
    </mc:Choice>
    <mc:Fallback xmlns="">
      <p:transition spd="slow" advTm="71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295400" y="1295400"/>
            <a:ext cx="6400800" cy="3474720"/>
          </a:xfrm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Segment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kupca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Marketi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Poslastičarnice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Igraonice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Fizička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lica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07988">
            <a:off x="4393285" y="2293872"/>
            <a:ext cx="4369500" cy="2895522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9757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30"/>
    </mc:Choice>
    <mc:Fallback xmlns="">
      <p:transition spd="slow" advTm="873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838200" y="1219200"/>
            <a:ext cx="6400800" cy="464820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Vrednost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ponude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endParaRPr lang="en-US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proizvodi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ukusni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lepog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izgleda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veselih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boja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apravljeni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jestivih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sastojaka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postojanih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boja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oblika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širok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izbor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ukusa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Dodaj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ukras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da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slavlje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bude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en-US" sz="2800" b="1" i="1" dirty="0" err="1">
                <a:latin typeface="Times New Roman" pitchFamily="18" charset="0"/>
                <a:cs typeface="Times New Roman" pitchFamily="18" charset="0"/>
              </a:rPr>
              <a:t>ukusnije</a:t>
            </a:r>
            <a:r>
              <a:rPr lang="en-US" sz="2800" b="1" i="1" dirty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marL="45720" indent="0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45408">
            <a:off x="6221839" y="435223"/>
            <a:ext cx="2268652" cy="170148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180672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3823"/>
    </mc:Choice>
    <mc:Fallback xmlns="">
      <p:transition spd="slow" advTm="1382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1473719"/>
            <a:ext cx="6400800" cy="347472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Kanali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ponude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aručivanje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rodaja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isporuka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putem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društvenih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mreža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putem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posrednika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600200"/>
            <a:ext cx="2133600" cy="142343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92743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05"/>
    </mc:Choice>
    <mc:Fallback xmlns="">
      <p:transition spd="slow" advTm="81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1371600"/>
            <a:ext cx="6400800" cy="3474720"/>
          </a:xfrm>
        </p:spPr>
        <p:txBody>
          <a:bodyPr>
            <a:normAutofit lnSpcReduction="10000"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Odnosi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kupcima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45720" indent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zajedničko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kreiranje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oblika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jubaznost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romena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načina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isporuke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roširivanje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asortimana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opust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stalne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kupce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2960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852"/>
    </mc:Choice>
    <mc:Fallback xmlns="">
      <p:transition spd="slow" advTm="985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1600200"/>
            <a:ext cx="6400800" cy="3474720"/>
          </a:xfrm>
        </p:spPr>
        <p:txBody>
          <a:bodyPr>
            <a:normAutofit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Tokovi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prihoda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rihodi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prodaje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figurica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različitih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oblika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rodaja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gotovih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šablona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torte</a:t>
            </a: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reiranje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obliika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48902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898"/>
    </mc:Choice>
    <mc:Fallback xmlns="">
      <p:transition spd="slow" advTm="589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914400" y="1447800"/>
            <a:ext cx="6400800" cy="3474720"/>
          </a:xfrm>
        </p:spPr>
        <p:txBody>
          <a:bodyPr>
            <a:normAutofit lnSpcReduction="10000"/>
          </a:bodyPr>
          <a:lstStyle/>
          <a:p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Ključni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resursi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uća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mašta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ideja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izradu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figura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tolovi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radne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površine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mašina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fondan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3202">
            <a:off x="5149859" y="1339861"/>
            <a:ext cx="2133600" cy="21336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3810000"/>
            <a:ext cx="2466975" cy="184785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0942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571"/>
    </mc:Choice>
    <mc:Fallback xmlns="">
      <p:transition spd="slow" advTm="1457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143000" y="1600200"/>
            <a:ext cx="6400800" cy="3474720"/>
          </a:xfrm>
        </p:spPr>
        <p:txBody>
          <a:bodyPr>
            <a:normAutofit/>
          </a:bodyPr>
          <a:lstStyle/>
          <a:p>
            <a:pPr lvl="1"/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Ključne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aktivnosti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1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snivanje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firme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bezbeđivanje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dobavljača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koga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kupujemo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materijal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ngažovanje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zaposlenih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riprema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izrada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proizvoda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854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370"/>
    </mc:Choice>
    <mc:Fallback xmlns="">
      <p:transition spd="slow" advTm="337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1.2|1.1|0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3|1.4|1.1|1.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1|1.9|1.3|0.9|1.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0.8|0.6|0.8|0.6|2.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8|0.8|1|1.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|3|0.9|0.5|0.8|0.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1.1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1|1.6|0.9|1|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1.1|1.5|1.4|1.3|2.3|1.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1|0.9|1.4|1.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1.1|1.1|1|1.4|1.8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|0.9|1.3|1.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3|2.2|1.5|1.3|1.2|1.5|1.6|1.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|0.9|1.1"/>
</p:tagLst>
</file>

<file path=ppt/theme/theme1.xml><?xml version="1.0" encoding="utf-8"?>
<a:theme xmlns:a="http://schemas.openxmlformats.org/drawingml/2006/main" name="Slipstream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lipstream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ipstream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157</TotalTime>
  <Words>225</Words>
  <Application>Microsoft Office PowerPoint</Application>
  <PresentationFormat>On-screen Show (4:3)</PresentationFormat>
  <Paragraphs>82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Slipstream</vt:lpstr>
      <vt:lpstr>Nini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Dečije dekoracije</vt:lpstr>
      <vt:lpstr>Mladenačke dekoracije</vt:lpstr>
      <vt:lpstr>Buketi i cvetovi</vt:lpstr>
      <vt:lpstr>Kontakti: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Nini</dc:title>
  <dc:creator>Levo 6</dc:creator>
  <cp:lastModifiedBy>Levo 6</cp:lastModifiedBy>
  <cp:revision>18</cp:revision>
  <dcterms:created xsi:type="dcterms:W3CDTF">2019-03-22T08:14:56Z</dcterms:created>
  <dcterms:modified xsi:type="dcterms:W3CDTF">2019-03-22T11:15:50Z</dcterms:modified>
</cp:coreProperties>
</file>