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7" r:id="rId5"/>
    <p:sldId id="261" r:id="rId6"/>
    <p:sldId id="265" r:id="rId7"/>
    <p:sldId id="266" r:id="rId8"/>
    <p:sldId id="268" r:id="rId9"/>
    <p:sldId id="269" r:id="rId10"/>
    <p:sldId id="270" r:id="rId11"/>
    <p:sldId id="271" r:id="rId12"/>
    <p:sldId id="272" r:id="rId13"/>
    <p:sldId id="27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4" d="100"/>
          <a:sy n="134" d="100"/>
        </p:scale>
        <p:origin x="-954" y="-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37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3437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427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905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3591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60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7637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97697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34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4389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716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D84C1-CFE9-48BA-88A1-A820257025CF}" type="datetimeFigureOut">
              <a:rPr lang="en-US" smtClean="0"/>
              <a:t>3/24/2019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6E7AF6-E0A5-4187-A666-F9E4BF2237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02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-914400"/>
            <a:ext cx="7772400" cy="3600451"/>
          </a:xfrm>
        </p:spPr>
        <p:txBody>
          <a:bodyPr>
            <a:normAutofit/>
          </a:bodyPr>
          <a:lstStyle/>
          <a:p>
            <a:r>
              <a:rPr lang="en-US" sz="9600" i="1" dirty="0" err="1" smtClean="0">
                <a:solidFill>
                  <a:srgbClr val="FF0000"/>
                </a:solidFill>
              </a:rPr>
              <a:t>Moj</a:t>
            </a:r>
            <a:r>
              <a:rPr lang="en-US" sz="9600" i="1" dirty="0" smtClean="0">
                <a:solidFill>
                  <a:srgbClr val="FF0000"/>
                </a:solidFill>
              </a:rPr>
              <a:t> </a:t>
            </a:r>
            <a:r>
              <a:rPr lang="en-US" sz="9600" i="1" dirty="0" err="1" smtClean="0">
                <a:solidFill>
                  <a:srgbClr val="FF0000"/>
                </a:solidFill>
              </a:rPr>
              <a:t>biznis</a:t>
            </a:r>
            <a:r>
              <a:rPr lang="en-US" sz="9600" i="1" dirty="0" smtClean="0">
                <a:solidFill>
                  <a:srgbClr val="FF0000"/>
                </a:solidFill>
              </a:rPr>
              <a:t> plan</a:t>
            </a:r>
            <a:endParaRPr lang="en-US" sz="9600" i="1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14600" y="1828800"/>
            <a:ext cx="6400800" cy="2362200"/>
          </a:xfrm>
        </p:spPr>
        <p:txBody>
          <a:bodyPr/>
          <a:lstStyle/>
          <a:p>
            <a:pPr algn="r"/>
            <a:r>
              <a:rPr lang="en-US" b="1" dirty="0" err="1" smtClean="0">
                <a:solidFill>
                  <a:srgbClr val="00B0F0"/>
                </a:solidFill>
              </a:rPr>
              <a:t>Mirjana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Jankovic</a:t>
            </a:r>
            <a:endParaRPr lang="en-US" b="1" dirty="0" smtClean="0">
              <a:solidFill>
                <a:srgbClr val="00B0F0"/>
              </a:solidFill>
            </a:endParaRPr>
          </a:p>
          <a:p>
            <a:pPr algn="r"/>
            <a:r>
              <a:rPr lang="en-US" b="1" dirty="0" err="1" smtClean="0">
                <a:solidFill>
                  <a:srgbClr val="00B0F0"/>
                </a:solidFill>
              </a:rPr>
              <a:t>Milka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Kovacevic</a:t>
            </a:r>
            <a:endParaRPr lang="en-US" b="1" dirty="0" smtClean="0">
              <a:solidFill>
                <a:srgbClr val="00B0F0"/>
              </a:solidFill>
            </a:endParaRPr>
          </a:p>
          <a:p>
            <a:pPr algn="r"/>
            <a:r>
              <a:rPr lang="en-US" b="1" dirty="0" err="1" smtClean="0">
                <a:solidFill>
                  <a:srgbClr val="00B0F0"/>
                </a:solidFill>
              </a:rPr>
              <a:t>Zorica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Gvozdenovic</a:t>
            </a:r>
            <a:endParaRPr lang="en-US" b="1" dirty="0" smtClean="0">
              <a:solidFill>
                <a:srgbClr val="00B0F0"/>
              </a:solidFill>
            </a:endParaRPr>
          </a:p>
          <a:p>
            <a:pPr algn="r"/>
            <a:r>
              <a:rPr lang="en-US" b="1" dirty="0" err="1" smtClean="0">
                <a:solidFill>
                  <a:srgbClr val="00B0F0"/>
                </a:solidFill>
              </a:rPr>
              <a:t>Ivana</a:t>
            </a:r>
            <a:r>
              <a:rPr lang="en-US" b="1" dirty="0" smtClean="0">
                <a:solidFill>
                  <a:srgbClr val="00B0F0"/>
                </a:solidFill>
              </a:rPr>
              <a:t> </a:t>
            </a:r>
            <a:r>
              <a:rPr lang="en-US" b="1" dirty="0" err="1" smtClean="0">
                <a:solidFill>
                  <a:srgbClr val="00B0F0"/>
                </a:solidFill>
              </a:rPr>
              <a:t>Radonjic</a:t>
            </a:r>
            <a:endParaRPr lang="en-US" b="1" dirty="0" smtClean="0">
              <a:solidFill>
                <a:srgbClr val="00B0F0"/>
              </a:solidFill>
            </a:endParaRPr>
          </a:p>
          <a:p>
            <a:endParaRPr lang="en-US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67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Kljucne</a:t>
            </a:r>
            <a:r>
              <a:rPr lang="en-US" dirty="0" smtClean="0"/>
              <a:t> </a:t>
            </a:r>
            <a:r>
              <a:rPr lang="en-US" dirty="0" err="1" smtClean="0"/>
              <a:t>aktivnosti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Nabavka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sirovine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err="1" smtClean="0">
                <a:solidFill>
                  <a:srgbClr val="FF0000"/>
                </a:solidFill>
              </a:rPr>
              <a:t>Proizvodnja</a:t>
            </a:r>
            <a:r>
              <a:rPr lang="en-US" b="1" i="1" dirty="0" smtClean="0">
                <a:solidFill>
                  <a:srgbClr val="FF0000"/>
                </a:solidFill>
              </a:rPr>
              <a:t> (</a:t>
            </a:r>
            <a:r>
              <a:rPr lang="en-US" b="1" i="1" dirty="0" err="1" smtClean="0">
                <a:solidFill>
                  <a:srgbClr val="FF0000"/>
                </a:solidFill>
              </a:rPr>
              <a:t>prerada</a:t>
            </a:r>
            <a:r>
              <a:rPr lang="en-US" b="1" i="1" dirty="0" smtClean="0">
                <a:solidFill>
                  <a:srgbClr val="FF0000"/>
                </a:solidFill>
              </a:rPr>
              <a:t> I </a:t>
            </a:r>
            <a:r>
              <a:rPr lang="en-US" b="1" i="1" dirty="0" err="1" smtClean="0">
                <a:solidFill>
                  <a:srgbClr val="FF0000"/>
                </a:solidFill>
              </a:rPr>
              <a:t>obrada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drveta,dobijanje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gotovog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proizvoda</a:t>
            </a:r>
            <a:r>
              <a:rPr lang="en-US" b="1" i="1" dirty="0" smtClean="0">
                <a:solidFill>
                  <a:srgbClr val="FF0000"/>
                </a:solidFill>
              </a:rPr>
              <a:t>).</a:t>
            </a:r>
          </a:p>
          <a:p>
            <a:r>
              <a:rPr lang="en-US" b="1" i="1" dirty="0" err="1" smtClean="0">
                <a:solidFill>
                  <a:srgbClr val="FF0000"/>
                </a:solidFill>
              </a:rPr>
              <a:t>Prodaja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smtClean="0">
                <a:solidFill>
                  <a:srgbClr val="FF0000"/>
                </a:solidFill>
              </a:rPr>
              <a:t>Marketing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789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Kljucni</a:t>
            </a:r>
            <a:r>
              <a:rPr lang="en-US" dirty="0" smtClean="0"/>
              <a:t> </a:t>
            </a:r>
            <a:r>
              <a:rPr lang="en-US" dirty="0" err="1" smtClean="0"/>
              <a:t>partneri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00B0F0"/>
                </a:solidFill>
              </a:rPr>
              <a:t>DOBAVLJACI : </a:t>
            </a:r>
            <a:r>
              <a:rPr lang="en-US" dirty="0" err="1" smtClean="0">
                <a:solidFill>
                  <a:srgbClr val="00B0F0"/>
                </a:solidFill>
              </a:rPr>
              <a:t>Srbija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sume</a:t>
            </a:r>
            <a:r>
              <a:rPr lang="en-US" dirty="0" smtClean="0">
                <a:solidFill>
                  <a:srgbClr val="00B0F0"/>
                </a:solidFill>
              </a:rPr>
              <a:t>, </a:t>
            </a:r>
            <a:r>
              <a:rPr lang="en-US" dirty="0" err="1" smtClean="0">
                <a:solidFill>
                  <a:srgbClr val="00B0F0"/>
                </a:solidFill>
              </a:rPr>
              <a:t>Punisic</a:t>
            </a:r>
            <a:r>
              <a:rPr lang="en-US" dirty="0" smtClean="0">
                <a:solidFill>
                  <a:srgbClr val="00B0F0"/>
                </a:solidFill>
              </a:rPr>
              <a:t> DOO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DISTRIBUTERI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POSLOVNI PARTNERI</a:t>
            </a:r>
            <a:endParaRPr lang="en-US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5658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err="1" smtClean="0">
                <a:solidFill>
                  <a:srgbClr val="C00000"/>
                </a:solidFill>
              </a:rPr>
              <a:t>Struktura</a:t>
            </a:r>
            <a:r>
              <a:rPr lang="en-US" b="1" i="1" u="sng" dirty="0" smtClean="0">
                <a:solidFill>
                  <a:srgbClr val="C00000"/>
                </a:solidFill>
              </a:rPr>
              <a:t> </a:t>
            </a:r>
            <a:r>
              <a:rPr lang="en-US" b="1" i="1" u="sng" dirty="0" err="1" smtClean="0">
                <a:solidFill>
                  <a:srgbClr val="C00000"/>
                </a:solidFill>
              </a:rPr>
              <a:t>troskova</a:t>
            </a:r>
            <a:endParaRPr lang="en-US" b="1" i="1" u="sng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b="1" i="1" u="sng" dirty="0">
                <a:solidFill>
                  <a:srgbClr val="00B0F0"/>
                </a:solidFill>
              </a:rPr>
              <a:t> </a:t>
            </a:r>
            <a:r>
              <a:rPr lang="en-US" b="1" i="1" u="sng" dirty="0" smtClean="0">
                <a:solidFill>
                  <a:srgbClr val="00B0F0"/>
                </a:solidFill>
              </a:rPr>
              <a:t>                         TROSKOVI:</a:t>
            </a:r>
          </a:p>
          <a:p>
            <a:r>
              <a:rPr lang="en-US" b="1" i="1" dirty="0" err="1" smtClean="0">
                <a:solidFill>
                  <a:srgbClr val="FF0000"/>
                </a:solidFill>
              </a:rPr>
              <a:t>Nabavka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sirovine</a:t>
            </a:r>
            <a:r>
              <a:rPr lang="en-US" b="1" i="1" dirty="0" smtClean="0">
                <a:solidFill>
                  <a:srgbClr val="FF0000"/>
                </a:solidFill>
              </a:rPr>
              <a:t>(</a:t>
            </a:r>
            <a:r>
              <a:rPr lang="en-US" b="1" i="1" dirty="0" err="1" smtClean="0">
                <a:solidFill>
                  <a:srgbClr val="FF0000"/>
                </a:solidFill>
              </a:rPr>
              <a:t>oblovine</a:t>
            </a:r>
            <a:r>
              <a:rPr lang="en-US" b="1" i="1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b="1" i="1" dirty="0" err="1" smtClean="0">
                <a:solidFill>
                  <a:srgbClr val="FF0000"/>
                </a:solidFill>
              </a:rPr>
              <a:t>Proizvodnja</a:t>
            </a:r>
            <a:r>
              <a:rPr lang="en-US" b="1" i="1" dirty="0" smtClean="0">
                <a:solidFill>
                  <a:srgbClr val="FF0000"/>
                </a:solidFill>
              </a:rPr>
              <a:t> : (</a:t>
            </a:r>
            <a:r>
              <a:rPr lang="en-US" b="1" i="1" dirty="0" err="1" smtClean="0">
                <a:solidFill>
                  <a:srgbClr val="FF0000"/>
                </a:solidFill>
              </a:rPr>
              <a:t>elektricna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energija,odrzavanje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masina</a:t>
            </a:r>
            <a:r>
              <a:rPr lang="en-US" b="1" i="1" dirty="0">
                <a:solidFill>
                  <a:srgbClr val="FF0000"/>
                </a:solidFill>
              </a:rPr>
              <a:t>)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err="1" smtClean="0">
                <a:solidFill>
                  <a:srgbClr val="FF0000"/>
                </a:solidFill>
              </a:rPr>
              <a:t>Energenti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err="1" smtClean="0">
                <a:solidFill>
                  <a:srgbClr val="FF0000"/>
                </a:solidFill>
              </a:rPr>
              <a:t>Porez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err="1" smtClean="0">
                <a:solidFill>
                  <a:srgbClr val="FF0000"/>
                </a:solidFill>
              </a:rPr>
              <a:t>Licni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dohodci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zaposlenih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smtClean="0">
                <a:solidFill>
                  <a:srgbClr val="FF0000"/>
                </a:solidFill>
              </a:rPr>
              <a:t>Marketing (</a:t>
            </a:r>
            <a:r>
              <a:rPr lang="en-US" b="1" i="1" dirty="0" err="1" smtClean="0">
                <a:solidFill>
                  <a:srgbClr val="FF0000"/>
                </a:solidFill>
              </a:rPr>
              <a:t>bilbordi</a:t>
            </a:r>
            <a:r>
              <a:rPr lang="en-US" b="1" i="1" dirty="0" smtClean="0">
                <a:solidFill>
                  <a:srgbClr val="FF0000"/>
                </a:solidFill>
              </a:rPr>
              <a:t> ,</a:t>
            </a:r>
            <a:r>
              <a:rPr lang="en-US" b="1" i="1" dirty="0" err="1" smtClean="0">
                <a:solidFill>
                  <a:srgbClr val="FF0000"/>
                </a:solidFill>
              </a:rPr>
              <a:t>vizit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karte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reklame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na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lokalnim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tv</a:t>
            </a:r>
            <a:r>
              <a:rPr lang="en-US" b="1" i="1" dirty="0" smtClean="0">
                <a:solidFill>
                  <a:srgbClr val="FF0000"/>
                </a:solidFill>
              </a:rPr>
              <a:t> I </a:t>
            </a:r>
            <a:r>
              <a:rPr lang="en-US" b="1" i="1" dirty="0" err="1" smtClean="0">
                <a:solidFill>
                  <a:srgbClr val="FF0000"/>
                </a:solidFill>
              </a:rPr>
              <a:t>radiju</a:t>
            </a:r>
            <a:r>
              <a:rPr lang="en-US" b="1" i="1" dirty="0" smtClean="0">
                <a:solidFill>
                  <a:srgbClr val="FF0000"/>
                </a:solidFill>
              </a:rPr>
              <a:t> I </a:t>
            </a:r>
            <a:r>
              <a:rPr lang="en-US" b="1" i="1" dirty="0" err="1" smtClean="0">
                <a:solidFill>
                  <a:srgbClr val="FF0000"/>
                </a:solidFill>
              </a:rPr>
              <a:t>drustvene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mreze</a:t>
            </a:r>
            <a:r>
              <a:rPr lang="en-US" b="1" i="1" dirty="0" smtClean="0">
                <a:solidFill>
                  <a:srgbClr val="FF0000"/>
                </a:solidFill>
              </a:rPr>
              <a:t>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66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KONTAKT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            IVANA RADONJIC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165278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i="1" dirty="0" err="1" smtClean="0"/>
              <a:t>Ciljna</a:t>
            </a:r>
            <a:r>
              <a:rPr lang="en-US" b="1" i="1" dirty="0" smtClean="0"/>
              <a:t> </a:t>
            </a:r>
            <a:r>
              <a:rPr lang="en-US" b="1" i="1" dirty="0" err="1" smtClean="0"/>
              <a:t>grupa</a:t>
            </a:r>
            <a:r>
              <a:rPr lang="en-US" b="1" i="1" dirty="0" smtClean="0"/>
              <a:t> </a:t>
            </a:r>
            <a:r>
              <a:rPr lang="en-US" b="1" i="1" dirty="0" err="1" smtClean="0"/>
              <a:t>kupaca</a:t>
            </a:r>
            <a:endParaRPr lang="en-US" b="1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2296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US" b="1" i="1" dirty="0" smtClean="0">
                <a:solidFill>
                  <a:srgbClr val="00B0F0"/>
                </a:solidFill>
              </a:rPr>
              <a:t>  </a:t>
            </a:r>
            <a:r>
              <a:rPr lang="en-US" b="1" i="1" dirty="0" err="1" smtClean="0">
                <a:solidFill>
                  <a:srgbClr val="00B0F0"/>
                </a:solidFill>
              </a:rPr>
              <a:t>Ciljna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grupa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kupaci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kako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na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domacem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tako</a:t>
            </a:r>
            <a:r>
              <a:rPr lang="en-US" b="1" i="1" dirty="0" smtClean="0">
                <a:solidFill>
                  <a:srgbClr val="00B0F0"/>
                </a:solidFill>
              </a:rPr>
              <a:t> I </a:t>
            </a:r>
            <a:r>
              <a:rPr lang="en-US" b="1" i="1" dirty="0" err="1" smtClean="0">
                <a:solidFill>
                  <a:srgbClr val="00B0F0"/>
                </a:solidFill>
              </a:rPr>
              <a:t>na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stranim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trzistima</a:t>
            </a:r>
            <a:r>
              <a:rPr lang="en-US" b="1" i="1" dirty="0" smtClean="0">
                <a:solidFill>
                  <a:srgbClr val="00B0F0"/>
                </a:solidFill>
              </a:rPr>
              <a:t> I to:</a:t>
            </a: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00B0F0"/>
                </a:solidFill>
              </a:rPr>
              <a:t>Fizicka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lica</a:t>
            </a:r>
            <a:endParaRPr lang="en-US" b="1" i="1" dirty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00B0F0"/>
                </a:solidFill>
              </a:rPr>
              <a:t>Pravna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lica</a:t>
            </a:r>
            <a:endParaRPr lang="en-US" b="1" i="1" dirty="0" smtClean="0">
              <a:solidFill>
                <a:srgbClr val="00B0F0"/>
              </a:solidFill>
            </a:endParaRP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00B0F0"/>
                </a:solidFill>
              </a:rPr>
              <a:t>Fizicka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lica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su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svi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kupci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koji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renoviraju</a:t>
            </a:r>
            <a:r>
              <a:rPr lang="en-US" b="1" i="1" dirty="0" smtClean="0">
                <a:solidFill>
                  <a:srgbClr val="00B0F0"/>
                </a:solidFill>
              </a:rPr>
              <a:t> ,</a:t>
            </a:r>
            <a:r>
              <a:rPr lang="en-US" b="1" i="1" dirty="0" err="1" smtClean="0">
                <a:solidFill>
                  <a:srgbClr val="00B0F0"/>
                </a:solidFill>
              </a:rPr>
              <a:t>prave</a:t>
            </a:r>
            <a:r>
              <a:rPr lang="en-US" b="1" i="1" dirty="0" smtClean="0">
                <a:solidFill>
                  <a:srgbClr val="00B0F0"/>
                </a:solidFill>
              </a:rPr>
              <a:t> I </a:t>
            </a:r>
            <a:r>
              <a:rPr lang="en-US" b="1" i="1" dirty="0" err="1" smtClean="0">
                <a:solidFill>
                  <a:srgbClr val="00B0F0"/>
                </a:solidFill>
              </a:rPr>
              <a:t>opremaju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stambene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objekte</a:t>
            </a:r>
            <a:r>
              <a:rPr lang="en-US" b="1" i="1" dirty="0" smtClean="0">
                <a:solidFill>
                  <a:srgbClr val="00B0F0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00B0F0"/>
                </a:solidFill>
              </a:rPr>
              <a:t>Pravna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lica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su</a:t>
            </a:r>
            <a:r>
              <a:rPr lang="en-US" b="1" i="1" dirty="0" smtClean="0">
                <a:solidFill>
                  <a:srgbClr val="00B0F0"/>
                </a:solidFill>
              </a:rPr>
              <a:t> :</a:t>
            </a:r>
            <a:r>
              <a:rPr lang="en-US" b="1" i="1" dirty="0" err="1" smtClean="0">
                <a:solidFill>
                  <a:srgbClr val="00B0F0"/>
                </a:solidFill>
              </a:rPr>
              <a:t>firme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koje</a:t>
            </a:r>
            <a:r>
              <a:rPr lang="en-US" b="1" i="1" dirty="0" smtClean="0">
                <a:solidFill>
                  <a:srgbClr val="00B0F0"/>
                </a:solidFill>
              </a:rPr>
              <a:t> se </a:t>
            </a:r>
            <a:r>
              <a:rPr lang="en-US" b="1" i="1" dirty="0" err="1" smtClean="0">
                <a:solidFill>
                  <a:srgbClr val="00B0F0"/>
                </a:solidFill>
              </a:rPr>
              <a:t>bave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izradom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vikend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kuca</a:t>
            </a:r>
            <a:r>
              <a:rPr lang="en-US" b="1" i="1" dirty="0" smtClean="0">
                <a:solidFill>
                  <a:srgbClr val="00B0F0"/>
                </a:solidFill>
              </a:rPr>
              <a:t>, </a:t>
            </a:r>
            <a:r>
              <a:rPr lang="en-US" b="1" i="1" dirty="0" err="1" smtClean="0">
                <a:solidFill>
                  <a:srgbClr val="00B0F0"/>
                </a:solidFill>
              </a:rPr>
              <a:t>stovarista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gradjevinskog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materijala</a:t>
            </a:r>
            <a:r>
              <a:rPr lang="en-US" b="1" i="1" dirty="0" smtClean="0">
                <a:solidFill>
                  <a:srgbClr val="00B0F0"/>
                </a:solidFill>
              </a:rPr>
              <a:t>.</a:t>
            </a:r>
          </a:p>
          <a:p>
            <a:pPr marL="0" indent="0">
              <a:buNone/>
            </a:pPr>
            <a:r>
              <a:rPr lang="en-US" b="1" i="1" dirty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Saradjujemo</a:t>
            </a:r>
            <a:r>
              <a:rPr lang="en-US" b="1" i="1" dirty="0" smtClean="0">
                <a:solidFill>
                  <a:srgbClr val="00B0F0"/>
                </a:solidFill>
              </a:rPr>
              <a:t> I </a:t>
            </a:r>
            <a:r>
              <a:rPr lang="en-US" b="1" i="1" dirty="0" err="1" smtClean="0">
                <a:solidFill>
                  <a:srgbClr val="00B0F0"/>
                </a:solidFill>
              </a:rPr>
              <a:t>sa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konkurencijom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kojoj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isporucujemo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otpad</a:t>
            </a:r>
            <a:r>
              <a:rPr lang="en-US" b="1" i="1" dirty="0" smtClean="0">
                <a:solidFill>
                  <a:srgbClr val="00B0F0"/>
                </a:solidFill>
              </a:rPr>
              <a:t> u </a:t>
            </a:r>
            <a:r>
              <a:rPr lang="en-US" b="1" i="1" dirty="0" err="1" smtClean="0">
                <a:solidFill>
                  <a:srgbClr val="00B0F0"/>
                </a:solidFill>
              </a:rPr>
              <a:t>vidu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piljevine</a:t>
            </a:r>
            <a:r>
              <a:rPr lang="en-US" b="1" i="1" dirty="0" smtClean="0">
                <a:solidFill>
                  <a:srgbClr val="00B0F0"/>
                </a:solidFill>
              </a:rPr>
              <a:t> I </a:t>
            </a:r>
            <a:r>
              <a:rPr lang="en-US" b="1" i="1" dirty="0" err="1" smtClean="0">
                <a:solidFill>
                  <a:srgbClr val="00B0F0"/>
                </a:solidFill>
              </a:rPr>
              <a:t>ogrevnog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drveta</a:t>
            </a:r>
            <a:r>
              <a:rPr lang="en-US" b="1" i="1" dirty="0" smtClean="0">
                <a:solidFill>
                  <a:srgbClr val="00B0F0"/>
                </a:solidFill>
              </a:rPr>
              <a:t>.</a:t>
            </a:r>
            <a:endParaRPr lang="en-US" b="1" i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9076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i="1" dirty="0" err="1" smtClean="0">
                <a:solidFill>
                  <a:srgbClr val="00B0F0"/>
                </a:solidFill>
              </a:rPr>
              <a:t>Pravna</a:t>
            </a:r>
            <a:r>
              <a:rPr lang="en-US" b="1" i="1" dirty="0" smtClean="0">
                <a:solidFill>
                  <a:srgbClr val="00B0F0"/>
                </a:solidFill>
              </a:rPr>
              <a:t> </a:t>
            </a:r>
            <a:r>
              <a:rPr lang="en-US" b="1" i="1" dirty="0" err="1" smtClean="0">
                <a:solidFill>
                  <a:srgbClr val="00B0F0"/>
                </a:solidFill>
              </a:rPr>
              <a:t>lica</a:t>
            </a:r>
            <a:endParaRPr lang="en-US" b="1" i="1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Pravna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lica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sa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kojima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saradjujemo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su</a:t>
            </a:r>
            <a:r>
              <a:rPr lang="en-US" b="1" i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i="1" dirty="0" err="1" smtClean="0">
                <a:solidFill>
                  <a:srgbClr val="FF0000"/>
                </a:solidFill>
              </a:rPr>
              <a:t>Stovarista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gradjevinskog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materijala</a:t>
            </a:r>
            <a:r>
              <a:rPr lang="en-US" b="1" i="1" dirty="0" smtClean="0">
                <a:solidFill>
                  <a:srgbClr val="FF0000"/>
                </a:solidFill>
              </a:rPr>
              <a:t> ‚‚</a:t>
            </a:r>
            <a:r>
              <a:rPr lang="en-US" b="1" i="1" dirty="0" err="1" smtClean="0">
                <a:solidFill>
                  <a:srgbClr val="FF0000"/>
                </a:solidFill>
              </a:rPr>
              <a:t>Gradjevinar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Ivanjica</a:t>
            </a:r>
            <a:r>
              <a:rPr lang="en-US" b="1" i="1" dirty="0" smtClean="0">
                <a:solidFill>
                  <a:srgbClr val="FF0000"/>
                </a:solidFill>
              </a:rPr>
              <a:t>‚”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‚‚</a:t>
            </a:r>
            <a:r>
              <a:rPr lang="en-US" b="1" i="1" dirty="0" err="1" smtClean="0">
                <a:solidFill>
                  <a:srgbClr val="FF0000"/>
                </a:solidFill>
              </a:rPr>
              <a:t>Rade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Krusevac</a:t>
            </a:r>
            <a:r>
              <a:rPr lang="en-US" b="1" i="1" dirty="0" smtClean="0">
                <a:solidFill>
                  <a:srgbClr val="FF0000"/>
                </a:solidFill>
              </a:rPr>
              <a:t>”</a:t>
            </a:r>
          </a:p>
          <a:p>
            <a:r>
              <a:rPr lang="en-US" b="1" i="1" dirty="0" err="1" smtClean="0">
                <a:solidFill>
                  <a:srgbClr val="FF0000"/>
                </a:solidFill>
              </a:rPr>
              <a:t>Firme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za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izradu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vikend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kuca</a:t>
            </a:r>
            <a:r>
              <a:rPr lang="en-US" b="1" i="1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b="1" i="1" dirty="0" smtClean="0">
                <a:solidFill>
                  <a:srgbClr val="FF0000"/>
                </a:solidFill>
              </a:rPr>
              <a:t>‚‚ </a:t>
            </a:r>
            <a:r>
              <a:rPr lang="en-US" b="1" i="1" dirty="0" err="1" smtClean="0">
                <a:solidFill>
                  <a:srgbClr val="FF0000"/>
                </a:solidFill>
              </a:rPr>
              <a:t>Bor</a:t>
            </a:r>
            <a:r>
              <a:rPr lang="en-US" b="1" i="1" dirty="0" smtClean="0">
                <a:solidFill>
                  <a:srgbClr val="FF0000"/>
                </a:solidFill>
              </a:rPr>
              <a:t>- </a:t>
            </a:r>
            <a:r>
              <a:rPr lang="en-US" b="1" i="1" dirty="0" err="1" smtClean="0">
                <a:solidFill>
                  <a:srgbClr val="FF0000"/>
                </a:solidFill>
              </a:rPr>
              <a:t>promet</a:t>
            </a:r>
            <a:r>
              <a:rPr lang="en-US" b="1" i="1" dirty="0" smtClean="0">
                <a:solidFill>
                  <a:srgbClr val="FF0000"/>
                </a:solidFill>
              </a:rPr>
              <a:t> “ </a:t>
            </a:r>
            <a:r>
              <a:rPr lang="en-US" b="1" i="1" dirty="0" err="1" smtClean="0">
                <a:solidFill>
                  <a:srgbClr val="FF0000"/>
                </a:solidFill>
              </a:rPr>
              <a:t>Ivanjica</a:t>
            </a:r>
            <a:endParaRPr lang="en-US" b="1" i="1" dirty="0" smtClean="0">
              <a:solidFill>
                <a:srgbClr val="FF0000"/>
              </a:solidFill>
            </a:endParaRPr>
          </a:p>
          <a:p>
            <a:r>
              <a:rPr lang="en-US" b="1" i="1" dirty="0" smtClean="0">
                <a:solidFill>
                  <a:srgbClr val="FF0000"/>
                </a:solidFill>
              </a:rPr>
              <a:t>‚‚DOO </a:t>
            </a:r>
            <a:r>
              <a:rPr lang="en-US" b="1" i="1" dirty="0" err="1" smtClean="0">
                <a:solidFill>
                  <a:srgbClr val="FF0000"/>
                </a:solidFill>
              </a:rPr>
              <a:t>Partizan</a:t>
            </a:r>
            <a:r>
              <a:rPr lang="en-US" b="1" i="1" dirty="0" smtClean="0">
                <a:solidFill>
                  <a:srgbClr val="FF0000"/>
                </a:solidFill>
              </a:rPr>
              <a:t> “ </a:t>
            </a:r>
            <a:r>
              <a:rPr lang="en-US" b="1" i="1" dirty="0" err="1" smtClean="0">
                <a:solidFill>
                  <a:srgbClr val="FF0000"/>
                </a:solidFill>
              </a:rPr>
              <a:t>Ivanjica</a:t>
            </a:r>
            <a:endParaRPr lang="en-US" b="1" i="1" dirty="0" smtClean="0">
              <a:solidFill>
                <a:srgbClr val="FF0000"/>
              </a:solidFill>
            </a:endParaRPr>
          </a:p>
          <a:p>
            <a:endParaRPr lang="en-US" b="1" i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b="1" i="1" u="sng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dirty="0" smtClean="0"/>
              <a:t>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7220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>
                <a:solidFill>
                  <a:srgbClr val="00B0F0"/>
                </a:solidFill>
              </a:rPr>
              <a:t>NASI PROIZVODI</a:t>
            </a:r>
            <a:endParaRPr lang="en-US" b="1" i="1" dirty="0">
              <a:solidFill>
                <a:srgbClr val="00B0F0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1992600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b="1" i="1" u="sng" dirty="0" err="1" smtClean="0"/>
              <a:t>Vrednost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ponude</a:t>
            </a:r>
            <a:endParaRPr lang="en-US" b="1" i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r>
              <a:rPr lang="en-US" b="1" i="1" dirty="0" err="1" smtClean="0"/>
              <a:t>Ivanjica</a:t>
            </a:r>
            <a:r>
              <a:rPr lang="en-US" b="1" i="1" dirty="0" smtClean="0"/>
              <a:t> je </a:t>
            </a:r>
            <a:r>
              <a:rPr lang="en-US" b="1" i="1" dirty="0" err="1" smtClean="0"/>
              <a:t>poznata</a:t>
            </a:r>
            <a:r>
              <a:rPr lang="en-US" b="1" i="1" dirty="0" smtClean="0"/>
              <a:t> </a:t>
            </a:r>
            <a:r>
              <a:rPr lang="en-US" b="1" i="1" dirty="0" err="1" smtClean="0"/>
              <a:t>po</a:t>
            </a:r>
            <a:r>
              <a:rPr lang="en-US" b="1" i="1" dirty="0" smtClean="0"/>
              <a:t> </a:t>
            </a:r>
            <a:r>
              <a:rPr lang="en-US" b="1" i="1" dirty="0" err="1" smtClean="0"/>
              <a:t>izradi</a:t>
            </a:r>
            <a:r>
              <a:rPr lang="en-US" b="1" i="1" dirty="0" smtClean="0"/>
              <a:t> </a:t>
            </a:r>
            <a:r>
              <a:rPr lang="en-US" b="1" i="1" dirty="0" err="1" smtClean="0"/>
              <a:t>vikend</a:t>
            </a:r>
            <a:r>
              <a:rPr lang="en-US" b="1" i="1" dirty="0" smtClean="0"/>
              <a:t> </a:t>
            </a:r>
            <a:r>
              <a:rPr lang="en-US" b="1" i="1" dirty="0" err="1" smtClean="0"/>
              <a:t>kuca</a:t>
            </a:r>
            <a:r>
              <a:rPr lang="en-US" b="1" i="1" dirty="0" smtClean="0"/>
              <a:t>.</a:t>
            </a:r>
          </a:p>
          <a:p>
            <a:r>
              <a:rPr lang="en-US" b="1" i="1" dirty="0" err="1" smtClean="0"/>
              <a:t>Postoji</a:t>
            </a:r>
            <a:r>
              <a:rPr lang="en-US" b="1" i="1" dirty="0" smtClean="0"/>
              <a:t> </a:t>
            </a:r>
            <a:r>
              <a:rPr lang="en-US" b="1" i="1" dirty="0" err="1" smtClean="0"/>
              <a:t>velika</a:t>
            </a:r>
            <a:r>
              <a:rPr lang="en-US" b="1" i="1" dirty="0" smtClean="0"/>
              <a:t> </a:t>
            </a:r>
            <a:r>
              <a:rPr lang="en-US" b="1" i="1" dirty="0" err="1" smtClean="0"/>
              <a:t>potreba</a:t>
            </a:r>
            <a:r>
              <a:rPr lang="en-US" b="1" i="1" dirty="0" smtClean="0"/>
              <a:t> </a:t>
            </a:r>
            <a:r>
              <a:rPr lang="en-US" b="1" i="1" dirty="0" err="1" smtClean="0"/>
              <a:t>na</a:t>
            </a:r>
            <a:r>
              <a:rPr lang="en-US" b="1" i="1" dirty="0" smtClean="0"/>
              <a:t> </a:t>
            </a:r>
            <a:r>
              <a:rPr lang="en-US" b="1" i="1" dirty="0" err="1" smtClean="0"/>
              <a:t>trzistu</a:t>
            </a:r>
            <a:r>
              <a:rPr lang="en-US" b="1" i="1" dirty="0" smtClean="0"/>
              <a:t> </a:t>
            </a:r>
            <a:r>
              <a:rPr lang="en-US" b="1" i="1" dirty="0" err="1" smtClean="0"/>
              <a:t>za</a:t>
            </a:r>
            <a:r>
              <a:rPr lang="en-US" b="1" i="1" dirty="0" smtClean="0"/>
              <a:t> </a:t>
            </a:r>
            <a:r>
              <a:rPr lang="en-US" b="1" i="1" dirty="0" err="1" smtClean="0"/>
              <a:t>nasim</a:t>
            </a:r>
            <a:r>
              <a:rPr lang="en-US" b="1" i="1" dirty="0" smtClean="0"/>
              <a:t> </a:t>
            </a:r>
            <a:r>
              <a:rPr lang="en-US" b="1" i="1" dirty="0" err="1" smtClean="0"/>
              <a:t>proizvodima</a:t>
            </a:r>
            <a:endParaRPr lang="en-US" b="1" i="1" dirty="0" smtClean="0"/>
          </a:p>
          <a:p>
            <a:r>
              <a:rPr lang="en-US" b="1" i="1" dirty="0" smtClean="0"/>
              <a:t>U </a:t>
            </a:r>
            <a:r>
              <a:rPr lang="en-US" b="1" i="1" dirty="0" err="1" smtClean="0"/>
              <a:t>nasem</a:t>
            </a:r>
            <a:r>
              <a:rPr lang="en-US" b="1" i="1" dirty="0" smtClean="0"/>
              <a:t> </a:t>
            </a:r>
            <a:r>
              <a:rPr lang="en-US" b="1" i="1" dirty="0" err="1" smtClean="0"/>
              <a:t>asortimanu</a:t>
            </a:r>
            <a:r>
              <a:rPr lang="en-US" b="1" i="1" dirty="0" smtClean="0"/>
              <a:t> </a:t>
            </a:r>
            <a:r>
              <a:rPr lang="en-US" b="1" i="1" dirty="0" err="1" smtClean="0"/>
              <a:t>imamo</a:t>
            </a:r>
            <a:r>
              <a:rPr lang="en-US" b="1" i="1" dirty="0" smtClean="0"/>
              <a:t> </a:t>
            </a:r>
            <a:r>
              <a:rPr lang="en-US" b="1" i="1" dirty="0" err="1" smtClean="0"/>
              <a:t>proizvode</a:t>
            </a:r>
            <a:r>
              <a:rPr lang="en-US" b="1" i="1" dirty="0" smtClean="0"/>
              <a:t>:</a:t>
            </a:r>
          </a:p>
          <a:p>
            <a:r>
              <a:rPr lang="en-US" b="1" i="1" dirty="0" err="1" smtClean="0"/>
              <a:t>Letva,stafna</a:t>
            </a:r>
            <a:r>
              <a:rPr lang="en-US" b="1" i="1" dirty="0" smtClean="0"/>
              <a:t> , </a:t>
            </a:r>
            <a:r>
              <a:rPr lang="en-US" b="1" i="1" dirty="0" err="1" smtClean="0"/>
              <a:t>grede</a:t>
            </a:r>
            <a:r>
              <a:rPr lang="en-US" b="1" i="1" dirty="0" smtClean="0"/>
              <a:t> (</a:t>
            </a:r>
            <a:r>
              <a:rPr lang="en-US" b="1" i="1" dirty="0" err="1" smtClean="0"/>
              <a:t>krovna</a:t>
            </a:r>
            <a:r>
              <a:rPr lang="en-US" b="1" i="1" dirty="0" smtClean="0"/>
              <a:t> </a:t>
            </a:r>
            <a:r>
              <a:rPr lang="en-US" b="1" i="1" dirty="0" err="1" smtClean="0"/>
              <a:t>konstrukcija</a:t>
            </a:r>
            <a:r>
              <a:rPr lang="en-US" b="1" i="1" dirty="0" smtClean="0"/>
              <a:t>)</a:t>
            </a:r>
          </a:p>
          <a:p>
            <a:r>
              <a:rPr lang="en-US" b="1" i="1" dirty="0" err="1" smtClean="0"/>
              <a:t>Neradimo</a:t>
            </a:r>
            <a:r>
              <a:rPr lang="en-US" b="1" i="1" dirty="0" smtClean="0"/>
              <a:t> </a:t>
            </a:r>
            <a:r>
              <a:rPr lang="en-US" b="1" i="1" dirty="0" err="1" smtClean="0"/>
              <a:t>tipske</a:t>
            </a:r>
            <a:r>
              <a:rPr lang="en-US" b="1" i="1" dirty="0" smtClean="0"/>
              <a:t> </a:t>
            </a:r>
            <a:r>
              <a:rPr lang="en-US" b="1" i="1" dirty="0" err="1" smtClean="0"/>
              <a:t>modele</a:t>
            </a:r>
            <a:r>
              <a:rPr lang="en-US" b="1" i="1" dirty="0" smtClean="0"/>
              <a:t> I </a:t>
            </a:r>
            <a:r>
              <a:rPr lang="en-US" b="1" i="1" dirty="0" err="1" smtClean="0"/>
              <a:t>mozemo</a:t>
            </a:r>
            <a:r>
              <a:rPr lang="en-US" b="1" i="1" dirty="0" smtClean="0"/>
              <a:t> </a:t>
            </a:r>
            <a:r>
              <a:rPr lang="en-US" b="1" i="1" dirty="0" err="1" smtClean="0"/>
              <a:t>svakom</a:t>
            </a:r>
            <a:r>
              <a:rPr lang="en-US" b="1" i="1" dirty="0" smtClean="0"/>
              <a:t> </a:t>
            </a:r>
            <a:r>
              <a:rPr lang="en-US" b="1" i="1" dirty="0" err="1" smtClean="0"/>
              <a:t>kupcu</a:t>
            </a:r>
            <a:r>
              <a:rPr lang="en-US" b="1" i="1" dirty="0" smtClean="0"/>
              <a:t> </a:t>
            </a:r>
            <a:r>
              <a:rPr lang="en-US" b="1" i="1" dirty="0" err="1" smtClean="0"/>
              <a:t>izaci</a:t>
            </a:r>
            <a:r>
              <a:rPr lang="en-US" b="1" i="1" dirty="0" smtClean="0"/>
              <a:t> u </a:t>
            </a:r>
            <a:r>
              <a:rPr lang="en-US" b="1" i="1" dirty="0" err="1" smtClean="0"/>
              <a:t>susret</a:t>
            </a:r>
            <a:r>
              <a:rPr lang="en-US" b="1" i="1" dirty="0" smtClean="0"/>
              <a:t>.</a:t>
            </a:r>
          </a:p>
          <a:p>
            <a:r>
              <a:rPr lang="en-US" b="1" i="1" dirty="0" err="1" smtClean="0"/>
              <a:t>Dostupnost</a:t>
            </a:r>
            <a:r>
              <a:rPr lang="en-US" b="1" i="1" dirty="0" smtClean="0"/>
              <a:t> </a:t>
            </a:r>
            <a:r>
              <a:rPr lang="en-US" b="1" i="1" dirty="0" err="1" smtClean="0"/>
              <a:t>kupcu</a:t>
            </a:r>
            <a:r>
              <a:rPr lang="en-US" b="1" i="1" dirty="0" smtClean="0"/>
              <a:t> </a:t>
            </a:r>
            <a:r>
              <a:rPr lang="en-US" b="1" i="1" dirty="0" err="1" smtClean="0"/>
              <a:t>zbog</a:t>
            </a:r>
            <a:r>
              <a:rPr lang="en-US" b="1" i="1" dirty="0" smtClean="0"/>
              <a:t> </a:t>
            </a:r>
            <a:r>
              <a:rPr lang="en-US" b="1" i="1" dirty="0" err="1" smtClean="0"/>
              <a:t>lokacije</a:t>
            </a:r>
            <a:r>
              <a:rPr lang="en-US" b="1" i="1" dirty="0" smtClean="0"/>
              <a:t> </a:t>
            </a:r>
            <a:r>
              <a:rPr lang="en-US" b="1" i="1" dirty="0" err="1" smtClean="0"/>
              <a:t>gde</a:t>
            </a:r>
            <a:r>
              <a:rPr lang="en-US" b="1" i="1" dirty="0" smtClean="0"/>
              <a:t> se </a:t>
            </a:r>
            <a:r>
              <a:rPr lang="en-US" b="1" i="1" dirty="0" err="1" smtClean="0"/>
              <a:t>nalazimo</a:t>
            </a:r>
            <a:r>
              <a:rPr lang="en-US" b="1" i="1" dirty="0" smtClean="0"/>
              <a:t>. </a:t>
            </a:r>
            <a:r>
              <a:rPr lang="en-US" b="1" i="1" dirty="0" err="1" smtClean="0"/>
              <a:t>Mogucnost</a:t>
            </a:r>
            <a:r>
              <a:rPr lang="en-US" b="1" i="1" dirty="0" smtClean="0"/>
              <a:t> </a:t>
            </a:r>
            <a:r>
              <a:rPr lang="en-US" b="1" i="1" dirty="0" err="1" smtClean="0"/>
              <a:t>prevoza</a:t>
            </a:r>
            <a:r>
              <a:rPr lang="en-US" b="1" i="1" dirty="0" smtClean="0"/>
              <a:t> do </a:t>
            </a:r>
            <a:r>
              <a:rPr lang="en-US" b="1" i="1" dirty="0" err="1" smtClean="0"/>
              <a:t>kupca</a:t>
            </a:r>
            <a:endParaRPr lang="en-US" b="1" i="1" dirty="0"/>
          </a:p>
        </p:txBody>
      </p:sp>
    </p:spTree>
    <p:extLst>
      <p:ext uri="{BB962C8B-B14F-4D97-AF65-F5344CB8AC3E}">
        <p14:creationId xmlns:p14="http://schemas.microsoft.com/office/powerpoint/2010/main" val="3429444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err="1" smtClean="0">
                <a:solidFill>
                  <a:srgbClr val="00B0F0"/>
                </a:solidFill>
              </a:rPr>
              <a:t>Kanali</a:t>
            </a:r>
            <a:r>
              <a:rPr lang="en-US" b="1" i="1" u="sng" dirty="0" smtClean="0">
                <a:solidFill>
                  <a:srgbClr val="00B0F0"/>
                </a:solidFill>
              </a:rPr>
              <a:t> </a:t>
            </a:r>
            <a:r>
              <a:rPr lang="en-US" b="1" i="1" u="sng" dirty="0" err="1" smtClean="0">
                <a:solidFill>
                  <a:srgbClr val="00B0F0"/>
                </a:solidFill>
              </a:rPr>
              <a:t>ponude</a:t>
            </a:r>
            <a:endParaRPr lang="en-US" b="1" i="1" u="sn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13360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Prodaja</a:t>
            </a:r>
            <a:r>
              <a:rPr lang="en-US" b="1" i="1" dirty="0" smtClean="0">
                <a:solidFill>
                  <a:srgbClr val="FF0000"/>
                </a:solidFill>
              </a:rPr>
              <a:t> se </a:t>
            </a:r>
            <a:r>
              <a:rPr lang="en-US" b="1" i="1" dirty="0" err="1" smtClean="0">
                <a:solidFill>
                  <a:srgbClr val="FF0000"/>
                </a:solidFill>
              </a:rPr>
              <a:t>vrsi</a:t>
            </a:r>
            <a:r>
              <a:rPr lang="en-US" b="1" i="1" dirty="0" smtClean="0">
                <a:solidFill>
                  <a:srgbClr val="FF0000"/>
                </a:solidFill>
              </a:rPr>
              <a:t>: </a:t>
            </a: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FF0000"/>
                </a:solidFill>
              </a:rPr>
              <a:t>Direktno</a:t>
            </a:r>
            <a:r>
              <a:rPr lang="en-US" b="1" i="1" dirty="0" smtClean="0">
                <a:solidFill>
                  <a:srgbClr val="FF0000"/>
                </a:solidFill>
              </a:rPr>
              <a:t> (</a:t>
            </a:r>
            <a:r>
              <a:rPr lang="en-US" b="1" i="1" dirty="0" err="1" smtClean="0">
                <a:solidFill>
                  <a:srgbClr val="FF0000"/>
                </a:solidFill>
              </a:rPr>
              <a:t>prodaja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na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licu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mesta</a:t>
            </a:r>
            <a:r>
              <a:rPr lang="en-US" b="1" i="1" dirty="0" smtClean="0">
                <a:solidFill>
                  <a:srgbClr val="FF0000"/>
                </a:solidFill>
              </a:rPr>
              <a:t>)</a:t>
            </a: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FF0000"/>
                </a:solidFill>
              </a:rPr>
              <a:t>Virmanska</a:t>
            </a:r>
            <a:endParaRPr lang="en-US" b="1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i="1" dirty="0" err="1" smtClean="0">
                <a:solidFill>
                  <a:srgbClr val="FF0000"/>
                </a:solidFill>
              </a:rPr>
              <a:t>Mreza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distribucije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preko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err="1" smtClean="0">
                <a:solidFill>
                  <a:srgbClr val="FF0000"/>
                </a:solidFill>
              </a:rPr>
              <a:t>stovarisa</a:t>
            </a:r>
            <a:endParaRPr lang="en-US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7204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err="1" smtClean="0">
                <a:solidFill>
                  <a:srgbClr val="00B0F0"/>
                </a:solidFill>
              </a:rPr>
              <a:t>Odnosi</a:t>
            </a:r>
            <a:r>
              <a:rPr lang="en-US" b="1" i="1" u="sng" dirty="0" smtClean="0">
                <a:solidFill>
                  <a:srgbClr val="00B0F0"/>
                </a:solidFill>
              </a:rPr>
              <a:t> </a:t>
            </a:r>
            <a:r>
              <a:rPr lang="en-US" b="1" i="1" u="sng" dirty="0" err="1" smtClean="0">
                <a:solidFill>
                  <a:srgbClr val="00B0F0"/>
                </a:solidFill>
              </a:rPr>
              <a:t>sa</a:t>
            </a:r>
            <a:r>
              <a:rPr lang="en-US" b="1" i="1" u="sng" dirty="0" smtClean="0">
                <a:solidFill>
                  <a:srgbClr val="00B0F0"/>
                </a:solidFill>
              </a:rPr>
              <a:t> </a:t>
            </a:r>
            <a:r>
              <a:rPr lang="en-US" b="1" i="1" u="sng" dirty="0" err="1" smtClean="0">
                <a:solidFill>
                  <a:srgbClr val="00B0F0"/>
                </a:solidFill>
              </a:rPr>
              <a:t>kupcima</a:t>
            </a:r>
            <a:endParaRPr lang="en-US" b="1" i="1" u="sng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8305800" cy="4678363"/>
          </a:xfrm>
        </p:spPr>
        <p:txBody>
          <a:bodyPr>
            <a:noAutofit/>
          </a:bodyPr>
          <a:lstStyle/>
          <a:p>
            <a:r>
              <a:rPr lang="en-US" sz="4400" dirty="0" err="1" smtClean="0">
                <a:solidFill>
                  <a:srgbClr val="00B0F0"/>
                </a:solidFill>
              </a:rPr>
              <a:t>Interaktivni</a:t>
            </a:r>
            <a:r>
              <a:rPr lang="en-US" sz="4400" dirty="0" smtClean="0">
                <a:solidFill>
                  <a:srgbClr val="00B0F0"/>
                </a:solidFill>
              </a:rPr>
              <a:t> (</a:t>
            </a:r>
            <a:r>
              <a:rPr lang="en-US" sz="4400" dirty="0" err="1" smtClean="0">
                <a:solidFill>
                  <a:srgbClr val="00B0F0"/>
                </a:solidFill>
              </a:rPr>
              <a:t>izrada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proizvoda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po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zelji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kupca</a:t>
            </a:r>
            <a:r>
              <a:rPr lang="en-US" sz="4400" dirty="0" smtClean="0">
                <a:solidFill>
                  <a:srgbClr val="00B0F0"/>
                </a:solidFill>
              </a:rPr>
              <a:t>).</a:t>
            </a:r>
          </a:p>
          <a:p>
            <a:endParaRPr lang="en-US" sz="4400" dirty="0"/>
          </a:p>
          <a:p>
            <a:r>
              <a:rPr lang="en-US" sz="4400" dirty="0" err="1" smtClean="0">
                <a:solidFill>
                  <a:srgbClr val="FF0000"/>
                </a:solidFill>
              </a:rPr>
              <a:t>Licna</a:t>
            </a:r>
            <a:r>
              <a:rPr lang="en-US" sz="4400" dirty="0" smtClean="0">
                <a:solidFill>
                  <a:srgbClr val="FF0000"/>
                </a:solidFill>
              </a:rPr>
              <a:t> </a:t>
            </a:r>
            <a:r>
              <a:rPr lang="en-US" sz="4400" dirty="0" err="1" smtClean="0">
                <a:solidFill>
                  <a:srgbClr val="FF0000"/>
                </a:solidFill>
              </a:rPr>
              <a:t>komunikacija</a:t>
            </a:r>
            <a:r>
              <a:rPr lang="en-US" sz="4400" dirty="0" smtClean="0">
                <a:solidFill>
                  <a:srgbClr val="FF0000"/>
                </a:solidFill>
              </a:rPr>
              <a:t> I </a:t>
            </a:r>
            <a:r>
              <a:rPr lang="en-US" sz="4400" dirty="0" err="1" smtClean="0">
                <a:solidFill>
                  <a:srgbClr val="FF0000"/>
                </a:solidFill>
              </a:rPr>
              <a:t>prodaja</a:t>
            </a:r>
            <a:r>
              <a:rPr lang="en-US" sz="4400" dirty="0" smtClean="0"/>
              <a:t>.</a:t>
            </a:r>
          </a:p>
          <a:p>
            <a:endParaRPr lang="en-US" sz="4400" dirty="0"/>
          </a:p>
          <a:p>
            <a:r>
              <a:rPr lang="en-US" sz="4400" dirty="0" err="1" smtClean="0">
                <a:solidFill>
                  <a:srgbClr val="00B0F0"/>
                </a:solidFill>
              </a:rPr>
              <a:t>Dugorocni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odnosi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sa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stalnim</a:t>
            </a:r>
            <a:r>
              <a:rPr lang="en-US" sz="4400" dirty="0" smtClean="0">
                <a:solidFill>
                  <a:srgbClr val="00B0F0"/>
                </a:solidFill>
              </a:rPr>
              <a:t> </a:t>
            </a:r>
            <a:r>
              <a:rPr lang="en-US" sz="4400" dirty="0" err="1" smtClean="0">
                <a:solidFill>
                  <a:srgbClr val="00B0F0"/>
                </a:solidFill>
              </a:rPr>
              <a:t>kupcima</a:t>
            </a:r>
            <a:r>
              <a:rPr lang="en-US" sz="4400" dirty="0" smtClean="0">
                <a:solidFill>
                  <a:srgbClr val="00B0F0"/>
                </a:solidFill>
              </a:rPr>
              <a:t>.</a:t>
            </a:r>
            <a:endParaRPr lang="en-US" sz="4400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39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u="sng" dirty="0" err="1" smtClean="0">
                <a:solidFill>
                  <a:srgbClr val="FF0000"/>
                </a:solidFill>
              </a:rPr>
              <a:t>Tokovi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err="1" smtClean="0">
                <a:solidFill>
                  <a:srgbClr val="FF0000"/>
                </a:solidFill>
              </a:rPr>
              <a:t>prihoda</a:t>
            </a:r>
            <a:endParaRPr lang="en-US" b="1" i="1" u="sng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229600" cy="4525963"/>
          </a:xfrm>
        </p:spPr>
        <p:txBody>
          <a:bodyPr/>
          <a:lstStyle/>
          <a:p>
            <a:r>
              <a:rPr lang="en-US" b="1" i="1" u="sng" dirty="0" err="1" smtClean="0">
                <a:solidFill>
                  <a:srgbClr val="FF0000"/>
                </a:solidFill>
              </a:rPr>
              <a:t>Prodaja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err="1" smtClean="0">
                <a:solidFill>
                  <a:srgbClr val="FF0000"/>
                </a:solidFill>
              </a:rPr>
              <a:t>gotovog</a:t>
            </a:r>
            <a:r>
              <a:rPr lang="en-US" b="1" i="1" u="sng" dirty="0" smtClean="0">
                <a:solidFill>
                  <a:srgbClr val="FF0000"/>
                </a:solidFill>
              </a:rPr>
              <a:t> </a:t>
            </a:r>
            <a:r>
              <a:rPr lang="en-US" b="1" i="1" u="sng" dirty="0" err="1" smtClean="0">
                <a:solidFill>
                  <a:srgbClr val="FF0000"/>
                </a:solidFill>
              </a:rPr>
              <a:t>proizvoda</a:t>
            </a:r>
            <a:r>
              <a:rPr lang="en-US" b="1" i="1" u="sng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>
                <a:solidFill>
                  <a:srgbClr val="00B0F0"/>
                </a:solidFill>
              </a:rPr>
              <a:t>Letva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B0F0"/>
                </a:solidFill>
              </a:rPr>
              <a:t>Stafna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B0F0"/>
                </a:solidFill>
              </a:rPr>
              <a:t>Grede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b="1" i="1" u="sng" dirty="0" smtClean="0">
                <a:solidFill>
                  <a:srgbClr val="FF0000"/>
                </a:solidFill>
              </a:rPr>
              <a:t>Od nus </a:t>
            </a:r>
            <a:r>
              <a:rPr lang="en-US" b="1" i="1" u="sng" dirty="0" err="1" smtClean="0">
                <a:solidFill>
                  <a:srgbClr val="FF0000"/>
                </a:solidFill>
              </a:rPr>
              <a:t>proizvoda</a:t>
            </a:r>
            <a:r>
              <a:rPr lang="en-US" b="1" i="1" u="sng" dirty="0" smtClean="0">
                <a:solidFill>
                  <a:srgbClr val="FF0000"/>
                </a:solidFill>
              </a:rPr>
              <a:t>:</a:t>
            </a:r>
          </a:p>
          <a:p>
            <a:r>
              <a:rPr lang="en-US" dirty="0" err="1" smtClean="0">
                <a:solidFill>
                  <a:srgbClr val="00B0F0"/>
                </a:solidFill>
              </a:rPr>
              <a:t>Piljevine</a:t>
            </a:r>
            <a:endParaRPr lang="en-US" dirty="0" smtClean="0">
              <a:solidFill>
                <a:srgbClr val="00B0F0"/>
              </a:solidFill>
            </a:endParaRPr>
          </a:p>
          <a:p>
            <a:r>
              <a:rPr lang="en-US" dirty="0" err="1" smtClean="0">
                <a:solidFill>
                  <a:srgbClr val="00B0F0"/>
                </a:solidFill>
              </a:rPr>
              <a:t>Ogrevnog</a:t>
            </a:r>
            <a:r>
              <a:rPr lang="en-US" dirty="0" smtClean="0">
                <a:solidFill>
                  <a:srgbClr val="00B0F0"/>
                </a:solidFill>
              </a:rPr>
              <a:t> </a:t>
            </a:r>
            <a:r>
              <a:rPr lang="en-US" dirty="0" err="1" smtClean="0">
                <a:solidFill>
                  <a:srgbClr val="00B0F0"/>
                </a:solidFill>
              </a:rPr>
              <a:t>drveta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756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Kljucni</a:t>
            </a:r>
            <a:r>
              <a:rPr lang="en-US" sz="4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800" b="1" i="1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resursi</a:t>
            </a:r>
            <a:endParaRPr lang="en-US" sz="4800" b="1" i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err="1" smtClean="0"/>
              <a:t>Oblovina</a:t>
            </a:r>
            <a:r>
              <a:rPr lang="en-US" dirty="0" smtClean="0"/>
              <a:t> (</a:t>
            </a:r>
            <a:r>
              <a:rPr lang="en-US" dirty="0" err="1" smtClean="0"/>
              <a:t>camovo</a:t>
            </a:r>
            <a:r>
              <a:rPr lang="en-US" dirty="0" smtClean="0"/>
              <a:t> </a:t>
            </a:r>
            <a:r>
              <a:rPr lang="en-US" dirty="0" err="1" smtClean="0"/>
              <a:t>drvo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Ljudski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vlasnik</a:t>
            </a:r>
            <a:r>
              <a:rPr lang="en-US" dirty="0" smtClean="0"/>
              <a:t> I </a:t>
            </a:r>
            <a:r>
              <a:rPr lang="en-US" dirty="0" err="1" smtClean="0"/>
              <a:t>zaposleni</a:t>
            </a:r>
            <a:r>
              <a:rPr lang="en-US" dirty="0" smtClean="0"/>
              <a:t> </a:t>
            </a:r>
            <a:r>
              <a:rPr lang="en-US" dirty="0" err="1" smtClean="0"/>
              <a:t>radnici</a:t>
            </a:r>
            <a:r>
              <a:rPr lang="en-US" dirty="0" smtClean="0"/>
              <a:t>).</a:t>
            </a:r>
          </a:p>
          <a:p>
            <a:r>
              <a:rPr lang="en-US" dirty="0" err="1" smtClean="0"/>
              <a:t>Energenti</a:t>
            </a:r>
            <a:r>
              <a:rPr lang="en-US" dirty="0" smtClean="0"/>
              <a:t> (</a:t>
            </a:r>
            <a:r>
              <a:rPr lang="en-US" dirty="0" err="1" smtClean="0"/>
              <a:t>nafta</a:t>
            </a:r>
            <a:r>
              <a:rPr lang="en-US" dirty="0" smtClean="0"/>
              <a:t> , </a:t>
            </a:r>
            <a:r>
              <a:rPr lang="en-US" dirty="0" err="1" smtClean="0"/>
              <a:t>benzin</a:t>
            </a:r>
            <a:r>
              <a:rPr lang="en-US" dirty="0" smtClean="0"/>
              <a:t>, </a:t>
            </a:r>
            <a:r>
              <a:rPr lang="en-US" dirty="0" err="1" smtClean="0"/>
              <a:t>ulja</a:t>
            </a:r>
            <a:r>
              <a:rPr lang="en-US" dirty="0" smtClean="0"/>
              <a:t> 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20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Black Tie</Template>
  <TotalTime>152</TotalTime>
  <Words>319</Words>
  <Application>Microsoft Office PowerPoint</Application>
  <PresentationFormat>On-screen Show (4:3)</PresentationFormat>
  <Paragraphs>73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Moj biznis plan</vt:lpstr>
      <vt:lpstr>Ciljna grupa kupaca</vt:lpstr>
      <vt:lpstr>Pravna lica</vt:lpstr>
      <vt:lpstr>NASI PROIZVODI</vt:lpstr>
      <vt:lpstr>Vrednost ponude</vt:lpstr>
      <vt:lpstr>Kanali ponude</vt:lpstr>
      <vt:lpstr>Odnosi sa kupcima</vt:lpstr>
      <vt:lpstr>Tokovi prihoda</vt:lpstr>
      <vt:lpstr>Kljucni resursi</vt:lpstr>
      <vt:lpstr>Kljucne aktivnosti</vt:lpstr>
      <vt:lpstr>Kljucni partneri</vt:lpstr>
      <vt:lpstr>Struktura troskova</vt:lpstr>
      <vt:lpstr>KONTAKT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 biznis plan</dc:title>
  <dc:creator>Desno 1</dc:creator>
  <cp:lastModifiedBy>Jelena</cp:lastModifiedBy>
  <cp:revision>15</cp:revision>
  <dcterms:created xsi:type="dcterms:W3CDTF">2019-03-22T07:09:09Z</dcterms:created>
  <dcterms:modified xsi:type="dcterms:W3CDTF">2019-03-24T01:50:27Z</dcterms:modified>
</cp:coreProperties>
</file>