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67" r:id="rId4"/>
    <p:sldId id="259" r:id="rId5"/>
    <p:sldId id="260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66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85" autoAdjust="0"/>
    <p:restoredTop sz="94660"/>
  </p:normalViewPr>
  <p:slideViewPr>
    <p:cSldViewPr>
      <p:cViewPr varScale="1">
        <p:scale>
          <a:sx n="69" d="100"/>
          <a:sy n="69" d="100"/>
        </p:scale>
        <p:origin x="-14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A2EA7A-BC2B-4F53-B31F-ACDA149CF2D0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835050-7856-4B55-A4B2-D28DF5100EB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A2EA7A-BC2B-4F53-B31F-ACDA149CF2D0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835050-7856-4B55-A4B2-D28DF5100E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A2EA7A-BC2B-4F53-B31F-ACDA149CF2D0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835050-7856-4B55-A4B2-D28DF5100E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A2EA7A-BC2B-4F53-B31F-ACDA149CF2D0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835050-7856-4B55-A4B2-D28DF5100E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A2EA7A-BC2B-4F53-B31F-ACDA149CF2D0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835050-7856-4B55-A4B2-D28DF5100EB5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A2EA7A-BC2B-4F53-B31F-ACDA149CF2D0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835050-7856-4B55-A4B2-D28DF5100E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A2EA7A-BC2B-4F53-B31F-ACDA149CF2D0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835050-7856-4B55-A4B2-D28DF5100E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A2EA7A-BC2B-4F53-B31F-ACDA149CF2D0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835050-7856-4B55-A4B2-D28DF5100E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A2EA7A-BC2B-4F53-B31F-ACDA149CF2D0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835050-7856-4B55-A4B2-D28DF5100EB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A2EA7A-BC2B-4F53-B31F-ACDA149CF2D0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835050-7856-4B55-A4B2-D28DF5100EB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EA2EA7A-BC2B-4F53-B31F-ACDA149CF2D0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E835050-7856-4B55-A4B2-D28DF5100EB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4EA2EA7A-BC2B-4F53-B31F-ACDA149CF2D0}" type="datetimeFigureOut">
              <a:rPr lang="en-US" smtClean="0"/>
              <a:t>3/22/2019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9E835050-7856-4B55-A4B2-D28DF5100EB5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533401"/>
            <a:ext cx="7772400" cy="1447799"/>
          </a:xfrm>
        </p:spPr>
        <p:txBody>
          <a:bodyPr>
            <a:normAutofit fontScale="90000"/>
          </a:bodyPr>
          <a:lstStyle/>
          <a:p>
            <a:r>
              <a:rPr lang="sr-Latn-RS" sz="5400" b="1" dirty="0" smtClean="0"/>
              <a:t>KREATIVNA RADIONICA</a:t>
            </a:r>
            <a:endParaRPr lang="en-US" sz="54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029200" y="3886200"/>
            <a:ext cx="3886200" cy="2362200"/>
          </a:xfrm>
        </p:spPr>
        <p:txBody>
          <a:bodyPr>
            <a:normAutofit/>
          </a:bodyPr>
          <a:lstStyle/>
          <a:p>
            <a:pPr algn="l"/>
            <a:r>
              <a:rPr lang="sr-Latn-RS" b="1" dirty="0" smtClean="0">
                <a:solidFill>
                  <a:schemeClr val="tx1"/>
                </a:solidFill>
              </a:rPr>
              <a:t>Sladjana Radović</a:t>
            </a:r>
          </a:p>
          <a:p>
            <a:pPr algn="l"/>
            <a:r>
              <a:rPr lang="sr-Latn-RS" b="1" dirty="0" smtClean="0">
                <a:solidFill>
                  <a:schemeClr val="tx1"/>
                </a:solidFill>
              </a:rPr>
              <a:t>Gordana Parezanović</a:t>
            </a:r>
          </a:p>
          <a:p>
            <a:pPr algn="l"/>
            <a:r>
              <a:rPr lang="sr-Latn-RS" b="1" dirty="0" smtClean="0">
                <a:solidFill>
                  <a:schemeClr val="tx1"/>
                </a:solidFill>
              </a:rPr>
              <a:t>Mila Maričić</a:t>
            </a:r>
          </a:p>
          <a:p>
            <a:pPr algn="l"/>
            <a:r>
              <a:rPr lang="sr-Latn-RS" b="1" dirty="0" smtClean="0">
                <a:solidFill>
                  <a:schemeClr val="tx1"/>
                </a:solidFill>
              </a:rPr>
              <a:t>Marijana Kaplanović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85422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Ključne aktivnosti: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4800600"/>
          </a:xfrm>
        </p:spPr>
        <p:txBody>
          <a:bodyPr/>
          <a:lstStyle/>
          <a:p>
            <a:pPr marL="82296" indent="0">
              <a:buNone/>
            </a:pPr>
            <a:endParaRPr lang="sr-Latn-RS" dirty="0" smtClean="0"/>
          </a:p>
          <a:p>
            <a:r>
              <a:rPr lang="sr-Latn-RS" dirty="0" smtClean="0"/>
              <a:t>Angažovanje novih zaposlenih,</a:t>
            </a:r>
          </a:p>
          <a:p>
            <a:r>
              <a:rPr lang="sr-Latn-RS" dirty="0" smtClean="0"/>
              <a:t>Obezbeđivanje dobavljača sirovina</a:t>
            </a:r>
            <a:r>
              <a:rPr lang="sr-Latn-RS" dirty="0" smtClean="0"/>
              <a:t>,</a:t>
            </a:r>
          </a:p>
          <a:p>
            <a:r>
              <a:rPr lang="sr-Latn-RS" dirty="0" smtClean="0"/>
              <a:t>Uspostavljanje partnerstva.</a:t>
            </a:r>
            <a:endParaRPr lang="sr-Latn-RS" dirty="0" smtClean="0"/>
          </a:p>
          <a:p>
            <a:pPr marL="82296" indent="0">
              <a:buNone/>
            </a:pPr>
            <a:endParaRPr lang="sr-Latn-RS" dirty="0" smtClean="0"/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60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Ključni partneri: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Restorani,</a:t>
            </a:r>
          </a:p>
          <a:p>
            <a:r>
              <a:rPr lang="sr-Latn-RS" dirty="0" smtClean="0"/>
              <a:t>Škole,</a:t>
            </a:r>
          </a:p>
          <a:p>
            <a:r>
              <a:rPr lang="sr-Latn-RS" dirty="0" smtClean="0"/>
              <a:t>Dečije igraonice.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337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Struktura troškova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Materijal,</a:t>
            </a:r>
            <a:endParaRPr lang="sr-Latn-RS" dirty="0" smtClean="0"/>
          </a:p>
          <a:p>
            <a:r>
              <a:rPr lang="sr-Latn-RS" dirty="0" smtClean="0"/>
              <a:t>Utrošak,</a:t>
            </a:r>
          </a:p>
          <a:p>
            <a:r>
              <a:rPr lang="sr-Latn-RS" dirty="0" smtClean="0"/>
              <a:t>Struja,</a:t>
            </a:r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9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296400" cy="6430962"/>
          </a:xfrm>
        </p:spPr>
        <p:txBody>
          <a:bodyPr>
            <a:normAutofit fontScale="90000"/>
          </a:bodyPr>
          <a:lstStyle/>
          <a:p>
            <a:r>
              <a:rPr lang="sr-Latn-RS" dirty="0" smtClean="0"/>
              <a:t/>
            </a:r>
            <a:br>
              <a:rPr lang="sr-Latn-RS" dirty="0" smtClean="0"/>
            </a:br>
            <a:r>
              <a:rPr lang="sr-Latn-RS" dirty="0"/>
              <a:t/>
            </a:r>
            <a:br>
              <a:rPr lang="sr-Latn-RS" dirty="0"/>
            </a:br>
            <a:r>
              <a:rPr lang="sr-Latn-RS" dirty="0" smtClean="0"/>
              <a:t/>
            </a:r>
            <a:br>
              <a:rPr lang="sr-Latn-RS" dirty="0" smtClean="0"/>
            </a:br>
            <a:r>
              <a:rPr lang="sr-Latn-RS" dirty="0"/>
              <a:t/>
            </a:r>
            <a:br>
              <a:rPr lang="sr-Latn-RS" dirty="0"/>
            </a:br>
            <a:r>
              <a:rPr lang="sr-Latn-RS" dirty="0" smtClean="0"/>
              <a:t/>
            </a:r>
            <a:br>
              <a:rPr lang="sr-Latn-RS" dirty="0" smtClean="0"/>
            </a:br>
            <a:r>
              <a:rPr lang="sr-Latn-RS" dirty="0"/>
              <a:t/>
            </a:r>
            <a:br>
              <a:rPr lang="sr-Latn-RS" dirty="0"/>
            </a:br>
            <a:r>
              <a:rPr lang="sr-Latn-RS" dirty="0" smtClean="0"/>
              <a:t/>
            </a:r>
            <a:br>
              <a:rPr lang="sr-Latn-RS" dirty="0" smtClean="0"/>
            </a:br>
            <a:r>
              <a:rPr lang="sr-Latn-RS" dirty="0"/>
              <a:t/>
            </a:r>
            <a:br>
              <a:rPr lang="sr-Latn-RS" dirty="0"/>
            </a:br>
            <a:r>
              <a:rPr lang="sr-Latn-RS" dirty="0" smtClean="0"/>
              <a:t/>
            </a:r>
            <a:br>
              <a:rPr lang="sr-Latn-RS" dirty="0" smtClean="0"/>
            </a:br>
            <a:r>
              <a:rPr lang="sr-Latn-RS" dirty="0"/>
              <a:t/>
            </a:r>
            <a:br>
              <a:rPr lang="sr-Latn-RS" dirty="0"/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11493" flipH="1">
            <a:off x="5385718" y="885497"/>
            <a:ext cx="2233049" cy="225138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871241">
            <a:off x="786631" y="879945"/>
            <a:ext cx="2794767" cy="281940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37979">
            <a:off x="5437365" y="4093986"/>
            <a:ext cx="2831306" cy="22098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531944">
            <a:off x="1447800" y="4289248"/>
            <a:ext cx="2905125" cy="181927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46765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39962"/>
          </a:xfrm>
        </p:spPr>
        <p:txBody>
          <a:bodyPr>
            <a:normAutofit fontScale="90000"/>
          </a:bodyPr>
          <a:lstStyle/>
          <a:p>
            <a:r>
              <a:rPr lang="sr-Latn-RS" sz="6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/>
            </a:r>
            <a:br>
              <a:rPr lang="sr-Latn-RS" sz="6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sr-Latn-RS" sz="6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HVALA NA POVERENJU!!!</a:t>
            </a:r>
            <a:endParaRPr lang="en-US" sz="60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flipH="1" flipV="1">
            <a:off x="9677400" y="2895599"/>
            <a:ext cx="457200" cy="1066799"/>
          </a:xfrm>
        </p:spPr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408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822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78">
                                          <p:stCondLst>
                                            <p:cond delay="182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80" accel="50000">
                                          <p:stCondLst>
                                            <p:cond delay="18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" dur="26">
                                          <p:stCondLst>
                                            <p:cond delay="6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" dur="166" decel="50000">
                                          <p:stCondLst>
                                            <p:cond delay="64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87000" y="274638"/>
            <a:ext cx="76200" cy="182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899160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Latn-RS" sz="4000" b="1" i="1" dirty="0" smtClean="0"/>
              <a:t>Segment kupaca:</a:t>
            </a:r>
          </a:p>
          <a:p>
            <a:pPr marL="0" indent="0">
              <a:buNone/>
            </a:pPr>
            <a:r>
              <a:rPr lang="sr-Latn-RS" sz="4000" b="1" i="1" dirty="0" smtClean="0"/>
              <a:t>	- Roditelji koji udovoljavaju svojoj deci.</a:t>
            </a:r>
          </a:p>
          <a:p>
            <a:pPr marL="0" indent="0">
              <a:buNone/>
            </a:pPr>
            <a:r>
              <a:rPr lang="sr-Latn-RS" sz="4000" b="1" i="1" dirty="0" smtClean="0"/>
              <a:t>	- Mladi od 18 godina koji žele da njihove proslave budu posebne i drugačije.</a:t>
            </a:r>
            <a:endParaRPr lang="en-US" sz="4000" b="1" i="1" dirty="0"/>
          </a:p>
        </p:txBody>
      </p:sp>
    </p:spTree>
    <p:extLst>
      <p:ext uri="{BB962C8B-B14F-4D97-AF65-F5344CB8AC3E}">
        <p14:creationId xmlns:p14="http://schemas.microsoft.com/office/powerpoint/2010/main" val="3571627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Vrednost ponude: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Plafonski baloni,</a:t>
            </a:r>
          </a:p>
          <a:p>
            <a:r>
              <a:rPr lang="sr-Latn-RS" dirty="0" smtClean="0"/>
              <a:t>Baloni na stolu,</a:t>
            </a:r>
          </a:p>
          <a:p>
            <a:r>
              <a:rPr lang="sr-Latn-RS" dirty="0" smtClean="0"/>
              <a:t>Figure od balona,</a:t>
            </a:r>
          </a:p>
          <a:p>
            <a:r>
              <a:rPr lang="sr-Latn-RS" dirty="0" smtClean="0"/>
              <a:t>Baloni na podu,</a:t>
            </a:r>
          </a:p>
          <a:p>
            <a:r>
              <a:rPr lang="sr-Latn-RS" dirty="0" smtClean="0"/>
              <a:t>Helijumski baloni...</a:t>
            </a:r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83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8600"/>
            <a:ext cx="8458200" cy="6594764"/>
          </a:xfrm>
        </p:spPr>
      </p:pic>
    </p:spTree>
    <p:extLst>
      <p:ext uri="{BB962C8B-B14F-4D97-AF65-F5344CB8AC3E}">
        <p14:creationId xmlns:p14="http://schemas.microsoft.com/office/powerpoint/2010/main" val="4870800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H="1">
            <a:off x="9098279" y="274638"/>
            <a:ext cx="579120" cy="1063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81000"/>
            <a:ext cx="8686799" cy="6096000"/>
          </a:xfrm>
        </p:spPr>
      </p:pic>
    </p:spTree>
    <p:extLst>
      <p:ext uri="{BB962C8B-B14F-4D97-AF65-F5344CB8AC3E}">
        <p14:creationId xmlns:p14="http://schemas.microsoft.com/office/powerpoint/2010/main" val="1952917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Kanali ponude: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Sve informacije možete dobiti </a:t>
            </a:r>
            <a:r>
              <a:rPr lang="sr-Latn-RS" dirty="0" smtClean="0"/>
              <a:t>putem telefona</a:t>
            </a:r>
            <a:r>
              <a:rPr lang="sr-Latn-RS" dirty="0"/>
              <a:t>,</a:t>
            </a:r>
            <a:endParaRPr lang="sr-Latn-RS" dirty="0" smtClean="0"/>
          </a:p>
          <a:p>
            <a:r>
              <a:rPr lang="sr-Latn-RS" dirty="0" smtClean="0"/>
              <a:t>Robu šaljemo putem kuriske službe a moguće je i lično preuzimanje.</a:t>
            </a:r>
            <a:endParaRPr lang="sr-Latn-RS" dirty="0" smtClean="0"/>
          </a:p>
        </p:txBody>
      </p:sp>
    </p:spTree>
    <p:extLst>
      <p:ext uri="{BB962C8B-B14F-4D97-AF65-F5344CB8AC3E}">
        <p14:creationId xmlns:p14="http://schemas.microsoft.com/office/powerpoint/2010/main" val="180469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Odnosi s kupcima: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Na veću količinu poručenih proizvoda sledi određeni popust,</a:t>
            </a:r>
          </a:p>
          <a:p>
            <a:r>
              <a:rPr lang="sr-Latn-RS" dirty="0" smtClean="0"/>
              <a:t>Kupovinom celog aranžmana sledi poklon...</a:t>
            </a:r>
          </a:p>
          <a:p>
            <a:pPr marL="8229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115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Tokovi prihoda: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Prihode ostvarujemo putem prodaje.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81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Ključni resursi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Latn-RS" dirty="0" smtClean="0"/>
              <a:t>Poslovni prostor,</a:t>
            </a:r>
          </a:p>
          <a:p>
            <a:r>
              <a:rPr lang="sr-Latn-RS" dirty="0" smtClean="0"/>
              <a:t>Materijal za izradu,</a:t>
            </a:r>
          </a:p>
          <a:p>
            <a:r>
              <a:rPr lang="sr-Latn-RS" dirty="0" smtClean="0"/>
              <a:t>Helijum,</a:t>
            </a:r>
          </a:p>
          <a:p>
            <a:r>
              <a:rPr lang="sr-Latn-RS" dirty="0" smtClean="0"/>
              <a:t>Pumpa za duvanje balona....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388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190</TotalTime>
  <Words>131</Words>
  <Application>Microsoft Office PowerPoint</Application>
  <PresentationFormat>On-screen Show (4:3)</PresentationFormat>
  <Paragraphs>42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Solstice</vt:lpstr>
      <vt:lpstr>KREATIVNA RADIONICA</vt:lpstr>
      <vt:lpstr>PowerPoint Presentation</vt:lpstr>
      <vt:lpstr>Vrednost ponude:</vt:lpstr>
      <vt:lpstr>PowerPoint Presentation</vt:lpstr>
      <vt:lpstr>PowerPoint Presentation</vt:lpstr>
      <vt:lpstr>Kanali ponude:</vt:lpstr>
      <vt:lpstr>Odnosi s kupcima:</vt:lpstr>
      <vt:lpstr>Tokovi prihoda:</vt:lpstr>
      <vt:lpstr>Ključni resursi</vt:lpstr>
      <vt:lpstr>Ključne aktivnosti:</vt:lpstr>
      <vt:lpstr>Ključni partneri:</vt:lpstr>
      <vt:lpstr>Struktura troškova</vt:lpstr>
      <vt:lpstr>          </vt:lpstr>
      <vt:lpstr> HVALA NA POVERENJU!!!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KREATIVNA RADIONICA</dc:title>
  <dc:creator>Desno 5</dc:creator>
  <cp:lastModifiedBy>Desno 5</cp:lastModifiedBy>
  <cp:revision>15</cp:revision>
  <dcterms:created xsi:type="dcterms:W3CDTF">2019-03-22T08:14:59Z</dcterms:created>
  <dcterms:modified xsi:type="dcterms:W3CDTF">2019-03-22T11:59:20Z</dcterms:modified>
</cp:coreProperties>
</file>