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sldIdLst>
    <p:sldId id="256" r:id="rId2"/>
    <p:sldId id="257" r:id="rId3"/>
    <p:sldId id="270" r:id="rId4"/>
    <p:sldId id="259" r:id="rId5"/>
    <p:sldId id="258" r:id="rId6"/>
    <p:sldId id="260" r:id="rId7"/>
    <p:sldId id="268" r:id="rId8"/>
    <p:sldId id="261" r:id="rId9"/>
    <p:sldId id="262" r:id="rId10"/>
    <p:sldId id="265" r:id="rId11"/>
    <p:sldId id="263" r:id="rId12"/>
    <p:sldId id="264" r:id="rId13"/>
    <p:sldId id="266" r:id="rId14"/>
    <p:sldId id="267" r:id="rId15"/>
    <p:sldId id="269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98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200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193965"/>
            <a:ext cx="9144000" cy="119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1771650"/>
            <a:ext cx="4114800" cy="84582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2284095"/>
            <a:ext cx="4013200" cy="321469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1798320"/>
            <a:ext cx="4013200" cy="44958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68FA6F40-34B7-4974-8BC9-6080E3808D06}" type="datetimeFigureOut">
              <a:rPr lang="en-US" smtClean="0"/>
              <a:t>2/9/2019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7A28-FA93-4136-BDC1-BCCB2687E678}" type="datetimeFigureOut">
              <a:rPr lang="en-US" smtClean="0"/>
              <a:pPr/>
              <a:t>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5124450" y="2571552"/>
            <a:ext cx="51435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1"/>
            <a:ext cx="6629400" cy="3771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7A28-FA93-4136-BDC1-BCCB2687E678}" type="datetimeFigureOut">
              <a:rPr lang="en-US" smtClean="0"/>
              <a:pPr/>
              <a:t>2/9/2019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85801"/>
            <a:ext cx="926980" cy="3771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1515618"/>
            <a:ext cx="8229600" cy="30563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995D68B-21AC-438B-BECE-4F17DA129F19}" type="datetime4">
              <a:rPr lang="en-US" smtClean="0"/>
              <a:pPr/>
              <a:t>February 9, 2019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42082"/>
            <a:ext cx="9144000" cy="2201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2941320"/>
            <a:ext cx="9144000" cy="1191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2526030"/>
            <a:ext cx="4114800" cy="84582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3" y="2525435"/>
            <a:ext cx="4085897" cy="530116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3" y="3063433"/>
            <a:ext cx="4106917" cy="297821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0FCF-2EA5-4FF5-AF14-1CA9C8854AAB}" type="datetime4">
              <a:rPr lang="en-US" smtClean="0"/>
              <a:pPr/>
              <a:t>February 9, 2019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1515618"/>
            <a:ext cx="4023360" cy="30038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1515618"/>
            <a:ext cx="4023360" cy="30038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9E781C6-1634-4A56-B2BE-62150BE83935}" type="datetime4">
              <a:rPr lang="en-US" smtClean="0"/>
              <a:pPr/>
              <a:t>February 9, 2019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114550"/>
            <a:ext cx="4023360" cy="24071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112264"/>
            <a:ext cx="4023360" cy="24071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515618"/>
            <a:ext cx="4023360" cy="528066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1515618"/>
            <a:ext cx="4023360" cy="528066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A9372AC2-3C75-4F5F-A929-48958086FE36}" type="datetime4">
              <a:rPr lang="en-US" smtClean="0"/>
              <a:pPr/>
              <a:t>February 9, 2019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9CF4-4C1A-45DC-BADA-6EFF91CB9ABB}" type="datetime4">
              <a:rPr lang="en-US" smtClean="0"/>
              <a:pPr/>
              <a:t>February 9, 2019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951C0-B478-4858-ABC7-96406A1C0480}" type="datetime4">
              <a:rPr lang="en-US" smtClean="0"/>
              <a:pPr/>
              <a:t>February 9, 2019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435894"/>
            <a:ext cx="6172200" cy="263318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4135374"/>
            <a:ext cx="5669280" cy="41148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867641A-9D94-4BD6-862F-F651067079BC}" type="datetime4">
              <a:rPr lang="en-US" smtClean="0"/>
              <a:pPr/>
              <a:t>February 9, 2019</a:t>
            </a:fld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1520188"/>
            <a:ext cx="5439582" cy="2447813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4137660"/>
            <a:ext cx="5669280" cy="41148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731520"/>
            <a:ext cx="4114800" cy="5257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04885"/>
            <a:ext cx="3181350" cy="219075"/>
          </a:xfrm>
        </p:spPr>
        <p:txBody>
          <a:bodyPr/>
          <a:lstStyle/>
          <a:p>
            <a:fld id="{D74F0C02-0EF4-4745-9D82-E8D3F59464E3}" type="datetime4">
              <a:rPr lang="en-US" smtClean="0"/>
              <a:pPr/>
              <a:t>February 9, 2019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4629150"/>
            <a:ext cx="1066800" cy="228600"/>
          </a:xfrm>
        </p:spPr>
        <p:txBody>
          <a:bodyPr/>
          <a:lstStyle/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4864894"/>
            <a:ext cx="6248400" cy="219075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001980"/>
            <a:ext cx="9144000" cy="414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4476"/>
            <a:ext cx="8229600" cy="3088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04885"/>
            <a:ext cx="3181350" cy="219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87367800-479D-41B0-B3F2-2DCE95BA1381}" type="datetime4">
              <a:rPr lang="en-US" smtClean="0"/>
              <a:pPr/>
              <a:t>February 9,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4864894"/>
            <a:ext cx="6248400" cy="219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4629150"/>
            <a:ext cx="1066800" cy="2286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71752341-4C33-4118-BF1D-A326EBEA9C5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98577"/>
            <a:ext cx="9144000" cy="1191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731520"/>
            <a:ext cx="4114800" cy="52578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5706" y="1885950"/>
            <a:ext cx="4292596" cy="762000"/>
          </a:xfrm>
        </p:spPr>
        <p:txBody>
          <a:bodyPr/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Wonderland weddings</a:t>
            </a:r>
          </a:p>
        </p:txBody>
      </p:sp>
      <p:sp>
        <p:nvSpPr>
          <p:cNvPr id="6" name="Rectangle 5"/>
          <p:cNvSpPr/>
          <p:nvPr/>
        </p:nvSpPr>
        <p:spPr>
          <a:xfrm>
            <a:off x="1432362" y="2724150"/>
            <a:ext cx="62792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Za</a:t>
            </a:r>
            <a:r>
              <a:rPr 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vas </a:t>
            </a:r>
            <a:r>
              <a:rPr lang="en-US" sz="40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poseban</a:t>
            </a:r>
            <a:r>
              <a:rPr 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40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dan</a:t>
            </a:r>
            <a:endParaRPr lang="en-US" sz="40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>
                  <a:lumMod val="85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mi </a:t>
            </a:r>
            <a:r>
              <a:rPr lang="en-US" sz="40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smo</a:t>
            </a:r>
            <a:r>
              <a:rPr 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40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tu</a:t>
            </a:r>
            <a:r>
              <a:rPr 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da </a:t>
            </a:r>
            <a:r>
              <a:rPr lang="en-US" sz="40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ostvarimo</a:t>
            </a:r>
            <a:r>
              <a:rPr 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40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svaki</a:t>
            </a:r>
            <a:r>
              <a:rPr 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san!</a:t>
            </a:r>
            <a:endParaRPr lang="en-US" sz="40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>
                  <a:lumMod val="85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339436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WW</a:t>
            </a:r>
            <a:endParaRPr lang="en-US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75664" y="4187654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Milica</a:t>
            </a:r>
            <a:r>
              <a:rPr lang="en-US" dirty="0" smtClean="0"/>
              <a:t> </a:t>
            </a:r>
            <a:r>
              <a:rPr lang="en-US" dirty="0" err="1" smtClean="0"/>
              <a:t>Lesjanin</a:t>
            </a:r>
            <a:endParaRPr lang="en-US" dirty="0" smtClean="0"/>
          </a:p>
          <a:p>
            <a:r>
              <a:rPr lang="en-US" dirty="0" err="1" smtClean="0"/>
              <a:t>Jelena</a:t>
            </a:r>
            <a:r>
              <a:rPr lang="en-US" dirty="0" smtClean="0"/>
              <a:t> </a:t>
            </a:r>
            <a:r>
              <a:rPr lang="en-US" dirty="0" err="1" smtClean="0"/>
              <a:t>Djordjevic</a:t>
            </a:r>
            <a:endParaRPr lang="en-US" dirty="0" smtClean="0"/>
          </a:p>
          <a:p>
            <a:r>
              <a:rPr lang="en-US" dirty="0" smtClean="0"/>
              <a:t>Aleksandra </a:t>
            </a:r>
            <a:r>
              <a:rPr lang="en-US" dirty="0" err="1" smtClean="0"/>
              <a:t>Dimitrijevic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34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" y="878967"/>
            <a:ext cx="6400800" cy="426453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914400"/>
            <a:ext cx="5638800" cy="4229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910497"/>
            <a:ext cx="5943600" cy="42330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7800" y="209550"/>
            <a:ext cx="541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Monotype Corsiva" panose="03010101010201010101" pitchFamily="66" charset="0"/>
              </a:rPr>
              <a:t>… </a:t>
            </a:r>
            <a:r>
              <a:rPr lang="en-US" sz="2800" dirty="0" err="1" smtClean="0">
                <a:latin typeface="Monotype Corsiva" panose="03010101010201010101" pitchFamily="66" charset="0"/>
              </a:rPr>
              <a:t>ili</a:t>
            </a:r>
            <a:r>
              <a:rPr lang="en-US" sz="2800" dirty="0" smtClean="0">
                <a:latin typeface="Monotype Corsiva" panose="03010101010201010101" pitchFamily="66" charset="0"/>
              </a:rPr>
              <a:t> </a:t>
            </a:r>
            <a:r>
              <a:rPr lang="en-US" sz="2800" dirty="0" err="1" smtClean="0">
                <a:latin typeface="Monotype Corsiva" panose="03010101010201010101" pitchFamily="66" charset="0"/>
              </a:rPr>
              <a:t>ste</a:t>
            </a:r>
            <a:r>
              <a:rPr lang="en-US" sz="2800" dirty="0" smtClean="0">
                <a:latin typeface="Monotype Corsiva" panose="03010101010201010101" pitchFamily="66" charset="0"/>
              </a:rPr>
              <a:t> </a:t>
            </a:r>
            <a:r>
              <a:rPr lang="en-US" sz="2800" dirty="0" err="1" smtClean="0">
                <a:latin typeface="Monotype Corsiva" panose="03010101010201010101" pitchFamily="66" charset="0"/>
              </a:rPr>
              <a:t>decijeg</a:t>
            </a:r>
            <a:r>
              <a:rPr lang="en-US" sz="2800" dirty="0" smtClean="0">
                <a:latin typeface="Monotype Corsiva" panose="03010101010201010101" pitchFamily="66" charset="0"/>
              </a:rPr>
              <a:t> </a:t>
            </a:r>
            <a:r>
              <a:rPr lang="en-US" sz="2800" dirty="0" err="1" smtClean="0">
                <a:latin typeface="Monotype Corsiva" panose="03010101010201010101" pitchFamily="66" charset="0"/>
              </a:rPr>
              <a:t>duha</a:t>
            </a:r>
            <a:r>
              <a:rPr lang="en-US" sz="2800" dirty="0" smtClean="0">
                <a:latin typeface="Monotype Corsiva" panose="03010101010201010101" pitchFamily="66" charset="0"/>
              </a:rPr>
              <a:t> </a:t>
            </a:r>
            <a:r>
              <a:rPr lang="en-US" sz="2800" dirty="0" err="1" smtClean="0">
                <a:latin typeface="Monotype Corsiva" panose="03010101010201010101" pitchFamily="66" charset="0"/>
              </a:rPr>
              <a:t>i</a:t>
            </a:r>
            <a:r>
              <a:rPr lang="en-US" sz="2800" dirty="0" smtClean="0">
                <a:latin typeface="Monotype Corsiva" panose="03010101010201010101" pitchFamily="66" charset="0"/>
              </a:rPr>
              <a:t> </a:t>
            </a:r>
            <a:r>
              <a:rPr lang="en-US" sz="2800" dirty="0" err="1" smtClean="0">
                <a:latin typeface="Monotype Corsiva" panose="03010101010201010101" pitchFamily="66" charset="0"/>
              </a:rPr>
              <a:t>otkacene</a:t>
            </a:r>
            <a:r>
              <a:rPr lang="en-US" sz="2800" dirty="0" smtClean="0">
                <a:latin typeface="Monotype Corsiva" panose="03010101010201010101" pitchFamily="66" charset="0"/>
              </a:rPr>
              <a:t> </a:t>
            </a:r>
            <a:r>
              <a:rPr lang="en-US" sz="2800" dirty="0" err="1" smtClean="0">
                <a:latin typeface="Monotype Corsiva" panose="03010101010201010101" pitchFamily="66" charset="0"/>
              </a:rPr>
              <a:t>maste</a:t>
            </a:r>
            <a:r>
              <a:rPr lang="en-US" sz="2800" dirty="0" smtClean="0">
                <a:latin typeface="Monotype Corsiva" panose="03010101010201010101" pitchFamily="66" charset="0"/>
              </a:rPr>
              <a:t>.</a:t>
            </a:r>
            <a:endParaRPr lang="en-US" sz="28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12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" y="1047750"/>
            <a:ext cx="6089073" cy="405358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90600" y="57150"/>
            <a:ext cx="7010400" cy="914400"/>
          </a:xfrm>
        </p:spPr>
        <p:txBody>
          <a:bodyPr>
            <a:noAutofit/>
          </a:bodyPr>
          <a:lstStyle/>
          <a:p>
            <a:r>
              <a:rPr lang="en-US" sz="2800" cap="none" dirty="0" smtClean="0">
                <a:latin typeface="Monotype Corsiva" panose="03010101010201010101" pitchFamily="66" charset="0"/>
              </a:rPr>
              <a:t>Da bi vi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zablistali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u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ponoc</a:t>
            </a:r>
            <a:r>
              <a:rPr lang="en-US" sz="2800" cap="none" dirty="0" smtClean="0">
                <a:latin typeface="Monotype Corsiva" panose="03010101010201010101" pitchFamily="66" charset="0"/>
              </a:rPr>
              <a:t>,</a:t>
            </a:r>
            <a:br>
              <a:rPr lang="en-US" sz="2800" cap="none" dirty="0" smtClean="0">
                <a:latin typeface="Monotype Corsiva" panose="03010101010201010101" pitchFamily="66" charset="0"/>
              </a:rPr>
            </a:br>
            <a:r>
              <a:rPr lang="en-US" sz="2800" cap="none" dirty="0" err="1" smtClean="0">
                <a:latin typeface="Monotype Corsiva" panose="03010101010201010101" pitchFamily="66" charset="0"/>
              </a:rPr>
              <a:t>tu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su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nasi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partneri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da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nam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priteknu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u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pomoc</a:t>
            </a:r>
            <a:r>
              <a:rPr lang="en-US" sz="2800" cap="none" dirty="0" smtClean="0">
                <a:latin typeface="Monotype Corsiva" panose="03010101010201010101" pitchFamily="66" charset="0"/>
              </a:rPr>
              <a:t>! </a:t>
            </a:r>
            <a:endParaRPr lang="en-US" sz="2800" cap="none" dirty="0">
              <a:latin typeface="Monotype Corsiva" panose="03010101010201010101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854" y="1047750"/>
            <a:ext cx="295794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7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1550"/>
            <a:ext cx="4136638" cy="22098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10691" y="232756"/>
            <a:ext cx="4114800" cy="52578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93473"/>
            <a:ext cx="4191000" cy="1943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998342"/>
            <a:ext cx="3290888" cy="21899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093" y="998343"/>
            <a:ext cx="6714657" cy="408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51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4134083" cy="514176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" y="590551"/>
            <a:ext cx="7634698" cy="45512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1" y="-5129"/>
            <a:ext cx="3751118" cy="506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88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83905" cy="305593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335" y="1246909"/>
            <a:ext cx="5394347" cy="3867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9541"/>
            <a:ext cx="5715000" cy="4286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682" y="36368"/>
            <a:ext cx="5715000" cy="4524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36418"/>
            <a:ext cx="8394699" cy="426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4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69128" y="2571750"/>
            <a:ext cx="460574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7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Hvala</a:t>
            </a:r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7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6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7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na</a:t>
            </a:r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7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6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7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anose="03010101010201010101" pitchFamily="66" charset="0"/>
              </a:rPr>
              <a:t>paznji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75000"/>
                </a:schemeClr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6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8700"/>
            <a:ext cx="9144000" cy="41148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0" y="133350"/>
            <a:ext cx="5029200" cy="849630"/>
          </a:xfrm>
        </p:spPr>
        <p:txBody>
          <a:bodyPr>
            <a:noAutofit/>
          </a:bodyPr>
          <a:lstStyle/>
          <a:p>
            <a:r>
              <a:rPr lang="en-US" sz="2800" cap="none" dirty="0" err="1" smtClean="0">
                <a:latin typeface="Monotype Corsiva" panose="03010101010201010101" pitchFamily="66" charset="0"/>
              </a:rPr>
              <a:t>Ako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volite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cudno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i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slatko</a:t>
            </a:r>
            <a:r>
              <a:rPr lang="en-US" sz="2800" cap="none" dirty="0" smtClean="0">
                <a:latin typeface="Monotype Corsiva" panose="03010101010201010101" pitchFamily="66" charset="0"/>
              </a:rPr>
              <a:t>, </a:t>
            </a:r>
            <a:br>
              <a:rPr lang="en-US" sz="2800" cap="none" dirty="0" smtClean="0">
                <a:latin typeface="Monotype Corsiva" panose="03010101010201010101" pitchFamily="66" charset="0"/>
              </a:rPr>
            </a:br>
            <a:r>
              <a:rPr lang="en-US" sz="2800" cap="none" dirty="0" err="1" smtClean="0">
                <a:latin typeface="Monotype Corsiva" panose="03010101010201010101" pitchFamily="66" charset="0"/>
              </a:rPr>
              <a:t>tu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smo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da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vam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pruzimo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bas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tako</a:t>
            </a:r>
            <a:r>
              <a:rPr lang="en-US" sz="2800" cap="none" dirty="0">
                <a:latin typeface="Monotype Corsiva" panose="03010101010201010101" pitchFamily="66" charset="0"/>
              </a:rPr>
              <a:t>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123950"/>
            <a:ext cx="5715000" cy="381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033462"/>
            <a:ext cx="66294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43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1154183"/>
            <a:ext cx="8153400" cy="3564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Parovi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koji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zele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tradicionalno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ali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i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nezaboravno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,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drugacije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iskustvo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za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svoj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poseban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dan</a:t>
            </a:r>
            <a:endParaRPr lang="en-US" sz="2400" dirty="0" smtClean="0">
              <a:effectLst/>
              <a:latin typeface="Monotype Corsiva" panose="03010101010201010101" pitchFamily="66" charset="0"/>
              <a:ea typeface="Calibri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Pomoc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pri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organizvoanju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vencanja</a:t>
            </a:r>
            <a:endParaRPr lang="en-US" sz="2400" dirty="0" smtClean="0">
              <a:effectLst/>
              <a:latin typeface="Monotype Corsiva" panose="03010101010201010101" pitchFamily="66" charset="0"/>
              <a:ea typeface="Calibri"/>
            </a:endParaRP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Raznovrstan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izbor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neocekivanih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lokacija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i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prostora</a:t>
            </a:r>
            <a:endParaRPr lang="en-US" sz="2400" dirty="0" smtClean="0">
              <a:effectLst/>
              <a:latin typeface="Monotype Corsiva" panose="03010101010201010101" pitchFamily="66" charset="0"/>
              <a:ea typeface="Calibri"/>
            </a:endParaRP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Aksesoara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za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vencanje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(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tematska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vencanja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)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Neobican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izbor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hrane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,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muzike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,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dekoracije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,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pirotehnike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,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osvetljenja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,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svadbenih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</a:t>
            </a:r>
            <a:r>
              <a:rPr lang="en-US" sz="2400" dirty="0" err="1" smtClean="0">
                <a:effectLst/>
                <a:latin typeface="Monotype Corsiva" panose="03010101010201010101" pitchFamily="66" charset="0"/>
                <a:ea typeface="Calibri"/>
              </a:rPr>
              <a:t>torti</a:t>
            </a:r>
            <a:r>
              <a:rPr lang="en-US" sz="2400" dirty="0" smtClean="0">
                <a:effectLst/>
                <a:latin typeface="Monotype Corsiva" panose="03010101010201010101" pitchFamily="66" charset="0"/>
                <a:ea typeface="Calibri"/>
              </a:rPr>
              <a:t> …</a:t>
            </a:r>
            <a:endParaRPr lang="en-US" sz="2400" dirty="0" smtClean="0">
              <a:effectLst/>
              <a:latin typeface="Monotype Corsiva" panose="03010101010201010101" pitchFamily="66" charset="0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230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7750"/>
            <a:ext cx="2590800" cy="412172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66800" y="0"/>
            <a:ext cx="6629400" cy="1047750"/>
          </a:xfrm>
        </p:spPr>
        <p:txBody>
          <a:bodyPr>
            <a:noAutofit/>
          </a:bodyPr>
          <a:lstStyle/>
          <a:p>
            <a:r>
              <a:rPr lang="en-US" sz="2800" cap="none" dirty="0" smtClean="0">
                <a:latin typeface="Monotype Corsiva" panose="03010101010201010101" pitchFamily="66" charset="0"/>
              </a:rPr>
              <a:t>Pod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otvorenim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nebom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zvezde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daju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poseban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sjaj</a:t>
            </a:r>
            <a:r>
              <a:rPr lang="en-US" sz="2800" cap="none" dirty="0" smtClean="0">
                <a:latin typeface="Monotype Corsiva" panose="03010101010201010101" pitchFamily="66" charset="0"/>
              </a:rPr>
              <a:t>, </a:t>
            </a:r>
            <a:br>
              <a:rPr lang="en-US" sz="2800" cap="none" dirty="0" smtClean="0">
                <a:latin typeface="Monotype Corsiva" panose="03010101010201010101" pitchFamily="66" charset="0"/>
              </a:rPr>
            </a:br>
            <a:r>
              <a:rPr lang="en-US" sz="2800" cap="none" dirty="0" err="1" smtClean="0">
                <a:latin typeface="Monotype Corsiva" panose="03010101010201010101" pitchFamily="66" charset="0"/>
              </a:rPr>
              <a:t>jos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uz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vase  </a:t>
            </a:r>
            <a:r>
              <a:rPr lang="en-US" sz="2800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DA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sve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c e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biti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kao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san.</a:t>
            </a:r>
            <a:endParaRPr lang="en-US" sz="2800" cap="none" dirty="0">
              <a:latin typeface="Monotype Corsiva" panose="03010101010201010101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047750"/>
            <a:ext cx="2438400" cy="4095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590" y="1778193"/>
            <a:ext cx="4104409" cy="269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09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1564"/>
            <a:ext cx="7924800" cy="971550"/>
          </a:xfrm>
        </p:spPr>
        <p:txBody>
          <a:bodyPr>
            <a:noAutofit/>
          </a:bodyPr>
          <a:lstStyle/>
          <a:p>
            <a:r>
              <a:rPr lang="en-US" sz="2800" cap="none" dirty="0" err="1" smtClean="0">
                <a:latin typeface="Monotype Corsiva" panose="03010101010201010101" pitchFamily="66" charset="0"/>
              </a:rPr>
              <a:t>Ako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ste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drugaciji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i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svoje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vencanje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zamisljate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tako</a:t>
            </a:r>
            <a:r>
              <a:rPr lang="en-US" sz="2800" cap="none" dirty="0" smtClean="0">
                <a:latin typeface="Monotype Corsiva" panose="03010101010201010101" pitchFamily="66" charset="0"/>
              </a:rPr>
              <a:t>,</a:t>
            </a:r>
            <a:br>
              <a:rPr lang="en-US" sz="2800" cap="none" dirty="0" smtClean="0">
                <a:latin typeface="Monotype Corsiva" panose="03010101010201010101" pitchFamily="66" charset="0"/>
              </a:rPr>
            </a:br>
            <a:r>
              <a:rPr lang="en-US" sz="2800" cap="none" dirty="0" err="1" smtClean="0">
                <a:latin typeface="Monotype Corsiva" panose="03010101010201010101" pitchFamily="66" charset="0"/>
              </a:rPr>
              <a:t>ucinicemo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sve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da vas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poseban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dan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ne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zaborave</a:t>
            </a:r>
            <a:r>
              <a:rPr lang="en-US" sz="2800" cap="none" dirty="0" smtClean="0">
                <a:latin typeface="Monotype Corsiva" panose="03010101010201010101" pitchFamily="66" charset="0"/>
              </a:rPr>
              <a:t> </a:t>
            </a:r>
            <a:r>
              <a:rPr lang="en-US" sz="2800" cap="none" dirty="0" err="1" smtClean="0">
                <a:latin typeface="Monotype Corsiva" panose="03010101010201010101" pitchFamily="66" charset="0"/>
              </a:rPr>
              <a:t>lako</a:t>
            </a:r>
            <a:r>
              <a:rPr lang="en-US" sz="2800" cap="none" dirty="0" smtClean="0">
                <a:latin typeface="Monotype Corsiva" panose="03010101010201010101" pitchFamily="66" charset="0"/>
              </a:rPr>
              <a:t>.</a:t>
            </a:r>
            <a:endParaRPr lang="en-US" sz="2800" cap="none" dirty="0">
              <a:latin typeface="Monotype Corsiva" panose="03010101010201010101" pitchFamily="66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040823"/>
            <a:ext cx="8146472" cy="4073236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71550"/>
            <a:ext cx="67056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84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" y="1016065"/>
            <a:ext cx="6194323" cy="412743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980987"/>
            <a:ext cx="5257800" cy="43771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06723"/>
            <a:ext cx="2909455" cy="42696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71600" y="133350"/>
            <a:ext cx="647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Ako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zelite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da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budete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opaka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mlada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na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motoru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3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1550"/>
            <a:ext cx="6282465" cy="41719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859" y="1047750"/>
            <a:ext cx="2890141" cy="40360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81200" y="211282"/>
            <a:ext cx="502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…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mozda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ste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romanticna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dusa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…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13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1550"/>
            <a:ext cx="5562600" cy="41719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66356"/>
            <a:ext cx="6265717" cy="41771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670" y="966357"/>
            <a:ext cx="6293403" cy="41546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0" y="133350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…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ili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ste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ljubitelji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prirode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…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22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" y="57150"/>
            <a:ext cx="7525614" cy="5017077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00287"/>
            <a:ext cx="3694734" cy="28432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871104"/>
            <a:ext cx="8354291" cy="417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4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164</TotalTime>
  <Words>131</Words>
  <Application>Microsoft Office PowerPoint</Application>
  <PresentationFormat>On-screen Show (16:9)</PresentationFormat>
  <Paragraphs>21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BlackTie</vt:lpstr>
      <vt:lpstr>PowerPoint Presentation</vt:lpstr>
      <vt:lpstr>Ako volite cudno i slatko,  tu smo da vam pruzimo bas tako!</vt:lpstr>
      <vt:lpstr>PowerPoint Presentation</vt:lpstr>
      <vt:lpstr>Pod otvorenim nebom zvezde daju poseban sjaj,  jos uz vase  DA  sve c e biti kao san.</vt:lpstr>
      <vt:lpstr>Ako ste drugaciji i svoje vencanje zamisljate tako, ucinicemo sve da vas poseban dan ne zaborave lako.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 bi vi zablistali u ponoc, tu su nasi partneri da nam priteknu u pomoc!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Aleksandra Dimitrijevic</dc:creator>
  <cp:lastModifiedBy>Aleksandra Dimitrijevic</cp:lastModifiedBy>
  <cp:revision>17</cp:revision>
  <dcterms:created xsi:type="dcterms:W3CDTF">2019-02-09T09:51:56Z</dcterms:created>
  <dcterms:modified xsi:type="dcterms:W3CDTF">2019-02-09T12:36:18Z</dcterms:modified>
</cp:coreProperties>
</file>