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57" r:id="rId3"/>
    <p:sldId id="259" r:id="rId4"/>
    <p:sldId id="261" r:id="rId5"/>
    <p:sldId id="264" r:id="rId6"/>
    <p:sldId id="268" r:id="rId7"/>
    <p:sldId id="273" r:id="rId8"/>
    <p:sldId id="267" r:id="rId9"/>
    <p:sldId id="269" r:id="rId10"/>
    <p:sldId id="270" r:id="rId11"/>
    <p:sldId id="271" r:id="rId12"/>
    <p:sldId id="27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616154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26391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8930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66793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613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38536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521728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42176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91797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3301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152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9303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7465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47987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25400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67636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63768-82AD-4E59-AD6E-7AEA672E2181}" type="datetimeFigureOut">
              <a:rPr lang="sr-Cyrl-RS" smtClean="0"/>
              <a:t>09.02.2019.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782668A-0DBD-45D8-9B12-2F1E1900DD7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96251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491F-E3B0-42D3-9C82-C07D24457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5BF8F-8EFD-4693-AB7B-B48AD194E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47583" y="6016487"/>
            <a:ext cx="2544415" cy="841512"/>
          </a:xfrm>
        </p:spPr>
        <p:txBody>
          <a:bodyPr>
            <a:normAutofit/>
          </a:bodyPr>
          <a:lstStyle/>
          <a:p>
            <a:r>
              <a:rPr lang="sr-Latn-RS" dirty="0"/>
              <a:t>Anđelka Pavlović</a:t>
            </a:r>
          </a:p>
          <a:p>
            <a:r>
              <a:rPr lang="sr-Latn-RS" dirty="0"/>
              <a:t>Tanja Veličkovič</a:t>
            </a:r>
            <a:endParaRPr lang="sr-Cyrl-R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7374D9-C556-4CEA-B9C8-CADD8C57D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EC088A-6C69-4076-BA94-185AC30834F1}"/>
              </a:ext>
            </a:extLst>
          </p:cNvPr>
          <p:cNvSpPr txBox="1"/>
          <p:nvPr/>
        </p:nvSpPr>
        <p:spPr>
          <a:xfrm>
            <a:off x="9939130" y="5735637"/>
            <a:ext cx="1751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>
                <a:solidFill>
                  <a:srgbClr val="002060"/>
                </a:solidFill>
              </a:rPr>
              <a:t>Anđelka Pavlović</a:t>
            </a:r>
          </a:p>
          <a:p>
            <a:r>
              <a:rPr lang="sr-Latn-RS" dirty="0">
                <a:solidFill>
                  <a:srgbClr val="002060"/>
                </a:solidFill>
              </a:rPr>
              <a:t>Tanja Veličković</a:t>
            </a:r>
            <a:endParaRPr lang="sr-Cyrl-RS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243500-1263-475B-AC6A-196FE2B890E5}"/>
              </a:ext>
            </a:extLst>
          </p:cNvPr>
          <p:cNvSpPr txBox="1"/>
          <p:nvPr/>
        </p:nvSpPr>
        <p:spPr>
          <a:xfrm>
            <a:off x="1842052" y="927652"/>
            <a:ext cx="50217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6000" b="1" dirty="0">
                <a:solidFill>
                  <a:schemeClr val="accent1">
                    <a:lumMod val="75000"/>
                  </a:schemeClr>
                </a:solidFill>
              </a:rPr>
              <a:t>ETNO NA DAR</a:t>
            </a:r>
            <a:endParaRPr lang="sr-Cyrl-RS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5442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6BCE7-13DB-46E3-8C84-52B15D7D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Odnosi sa kupcima</a:t>
            </a:r>
            <a:br>
              <a:rPr lang="sr-Latn-RS" dirty="0"/>
            </a:b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9F1F9-98B8-40F1-835F-7A434DD95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Održavanje kontakri sa kupcima putem e-mail, facebooka,i dr….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362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EC739-74C0-4C3F-B5AC-BC5F1A2B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Toškovi prihodova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5C2E7-B815-4D4B-958A-BA1E2EABC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Svog budžeta 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Od prodaje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Oduka 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073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AB8F-E539-4AE2-82AB-766F82968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Struktura troškova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F7EBC-7328-48AA-81E2-4D0FDCE56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Materijali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Oprema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Vreme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938189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D391-B45C-4377-98B6-DC023FE4E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</a:t>
            </a:r>
            <a:r>
              <a:rPr lang="sr-Latn-RS" dirty="0"/>
              <a:t>še radove možete da pogledate: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57D0B-6780-4950-AD58-2241B4AA04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Facebooke page Etno na dar i Ručni radovi pletenje i heklanje.</a:t>
            </a: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Takođe možete da nas nađete i na Googl preko ETNO NA DAR</a:t>
            </a: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Adrese su Kralja Milutina 21 i 27 matr 25     Paraćin</a:t>
            </a: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e-mail: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tanjaetnonadar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@gmail.com</a:t>
            </a:r>
            <a:endParaRPr lang="sr-Latn-R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Telefoni:</a:t>
            </a: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Tanja 064/5-999-400</a:t>
            </a:r>
          </a:p>
          <a:p>
            <a:r>
              <a:rPr lang="sr-Latn-RS" sz="2000" dirty="0">
                <a:solidFill>
                  <a:schemeClr val="accent1">
                    <a:lumMod val="75000"/>
                  </a:schemeClr>
                </a:solidFill>
              </a:rPr>
              <a:t>Anđelka 063/764-70-28</a:t>
            </a:r>
            <a:endParaRPr lang="sr-Cyrl-R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25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A6FED-6C0C-46EE-AC8B-189CFD2FB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FD809-6E21-4C91-A607-548EAAA87C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sz="3200" b="1" dirty="0"/>
          </a:p>
          <a:p>
            <a:r>
              <a:rPr lang="sr-Latn-RS" sz="3200" b="1" dirty="0">
                <a:solidFill>
                  <a:schemeClr val="accent1">
                    <a:lumMod val="75000"/>
                  </a:schemeClr>
                </a:solidFill>
              </a:rPr>
              <a:t>HVALA NA PAŽNJI</a:t>
            </a:r>
          </a:p>
        </p:txBody>
      </p:sp>
    </p:spTree>
    <p:extLst>
      <p:ext uri="{BB962C8B-B14F-4D97-AF65-F5344CB8AC3E}">
        <p14:creationId xmlns:p14="http://schemas.microsoft.com/office/powerpoint/2010/main" val="308050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65B83-F6C1-4476-9E55-AA9433B30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Ko smo mi: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F1039-E195-4A33-9E90-EC7ABF578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Latn-RS" dirty="0"/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Pleteni i heklani radovi.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Dekupaž .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Izrada nakita.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2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BA962E3-C414-4260-A5A6-CAA7E0EA6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9535">
            <a:off x="346766" y="2426203"/>
            <a:ext cx="2322913" cy="24218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54F0D0-1C55-47D7-B2DD-453691963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77955">
            <a:off x="9211063" y="2390005"/>
            <a:ext cx="2328959" cy="23289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7316A1-8938-4E79-8A69-3E5818590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3455">
            <a:off x="2433097" y="4289539"/>
            <a:ext cx="2122798" cy="21227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AB4176-1F00-4F74-85BC-023C06AA937E}"/>
              </a:ext>
            </a:extLst>
          </p:cNvPr>
          <p:cNvSpPr txBox="1"/>
          <p:nvPr/>
        </p:nvSpPr>
        <p:spPr>
          <a:xfrm>
            <a:off x="1040219" y="991148"/>
            <a:ext cx="3875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Peteni i heklani radovi</a:t>
            </a:r>
            <a:r>
              <a:rPr lang="sr-Latn-RS" dirty="0"/>
              <a:t>.</a:t>
            </a:r>
            <a:endParaRPr lang="sr-Cyrl-R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4A1113-4673-4AE6-9735-3DBFC4929C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639" y="1459305"/>
            <a:ext cx="2017720" cy="20177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D39A5A-0A5C-463A-B6B6-EBF127C37A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1379">
            <a:off x="7241298" y="425567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896A7C-7B7E-441E-BDFF-3A37D1DF24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799" y="2524525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BC7A92-850D-4584-9982-2C98DE154F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31" y="4654097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068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CF438F-C742-4332-A771-F7A4097BDDCC}"/>
              </a:ext>
            </a:extLst>
          </p:cNvPr>
          <p:cNvSpPr txBox="1"/>
          <p:nvPr/>
        </p:nvSpPr>
        <p:spPr>
          <a:xfrm>
            <a:off x="569843" y="640049"/>
            <a:ext cx="2406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>
                <a:solidFill>
                  <a:schemeClr val="accent1">
                    <a:lumMod val="75000"/>
                  </a:schemeClr>
                </a:solidFill>
              </a:rPr>
              <a:t>Dekupaž radovi</a:t>
            </a:r>
          </a:p>
          <a:p>
            <a:endParaRPr lang="sr-Cyrl-R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B38B69-503F-44AA-AB2A-DF18CF1AA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716" y="2310802"/>
            <a:ext cx="2042171" cy="20421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F99169-7706-4423-90C3-61B937521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97165">
            <a:off x="872666" y="2876677"/>
            <a:ext cx="2147531" cy="21475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E26265-C003-4F5F-BFFD-BDEE8537D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7991">
            <a:off x="8324928" y="3308726"/>
            <a:ext cx="2292437" cy="2292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60D6D4-F587-4379-A7A3-74494A618E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271" y="1033593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B9B531-57B3-45ED-80E2-C88F0C53AE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264" y="456990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821203-DAEC-4C41-B321-F75126396B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690" y="4703238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9D798D-E361-4B64-9B91-D7683357DC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764" y="4703238"/>
            <a:ext cx="1905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252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AC22A4D-07F2-4130-9B91-6343CD42D276}"/>
              </a:ext>
            </a:extLst>
          </p:cNvPr>
          <p:cNvSpPr txBox="1"/>
          <p:nvPr/>
        </p:nvSpPr>
        <p:spPr>
          <a:xfrm>
            <a:off x="954157" y="954157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b="1" dirty="0">
                <a:solidFill>
                  <a:schemeClr val="accent1">
                    <a:lumMod val="75000"/>
                  </a:schemeClr>
                </a:solidFill>
              </a:rPr>
              <a:t>Nakit</a:t>
            </a:r>
            <a:endParaRPr lang="sr-Cyrl-R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2F0134-9A30-42F6-9411-0A60B755C5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3159">
            <a:off x="704021" y="2264464"/>
            <a:ext cx="2440057" cy="24400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563F94-1025-44D8-984E-C2F119616E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057" y="1662043"/>
            <a:ext cx="3698185" cy="4930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41428F-6CE5-4254-91AA-92FCB7CCF5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1882">
            <a:off x="8520320" y="2264465"/>
            <a:ext cx="2810289" cy="37470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429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76047-A3FB-4441-B613-3A3301869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08" y="816638"/>
            <a:ext cx="8596668" cy="1320800"/>
          </a:xfrm>
        </p:spPr>
        <p:txBody>
          <a:bodyPr/>
          <a:lstStyle/>
          <a:p>
            <a:r>
              <a:rPr lang="sr-Latn-RS" dirty="0"/>
              <a:t>Segment kupaca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D518F-55E9-4C64-A293-891A37AFF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Deca do 12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Tinejđeri 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Poslovni segment od 25god-40dog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Preko 40god.</a:t>
            </a:r>
            <a:endParaRPr lang="sr-Cyrl-R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260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9681D-5FF2-4C11-8FFA-FEF987D3D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Ključne aktivnosti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BA591-5A12-47D9-A73D-D08AB0502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Nabavke materijala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Proizvodnja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Prodaja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Distribucija</a:t>
            </a:r>
          </a:p>
          <a:p>
            <a:r>
              <a:rPr lang="sr-Latn-RS" sz="2400" dirty="0">
                <a:solidFill>
                  <a:schemeClr val="accent1">
                    <a:lumMod val="75000"/>
                  </a:schemeClr>
                </a:solidFill>
              </a:rPr>
              <a:t>Promocije(digitalizacijom…)</a:t>
            </a:r>
            <a:endParaRPr lang="sr-Cyrl-R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31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C3FED-659E-4F6C-B044-141244CB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Partneri: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FDA62-F2B1-4EE7-8345-48736C546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Banke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Lokalna samouprava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Različite agencije i mediji.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Privredna komora Srbije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Udruženja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774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A025-F1B1-49D0-8151-0A0FD0DB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Kanali</a:t>
            </a:r>
            <a:r>
              <a:rPr lang="en-GB" dirty="0"/>
              <a:t> </a:t>
            </a:r>
            <a:endParaRPr lang="sr-Cyrl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915E-8ABF-4E70-8557-42C65BAB02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Sopstveni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Butici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800" dirty="0" err="1">
                <a:solidFill>
                  <a:schemeClr val="accent1">
                    <a:lumMod val="75000"/>
                  </a:schemeClr>
                </a:solidFill>
              </a:rPr>
              <a:t>Prodavnica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-tekstila,trikotaže</a:t>
            </a:r>
          </a:p>
          <a:p>
            <a:r>
              <a:rPr lang="sr-Latn-RS" sz="2800" dirty="0">
                <a:solidFill>
                  <a:schemeClr val="accent1">
                    <a:lumMod val="75000"/>
                  </a:schemeClr>
                </a:solidFill>
              </a:rPr>
              <a:t>Ostalo (turističke agencije,dom za stare, sindikati…..)</a:t>
            </a:r>
            <a:endParaRPr lang="sr-Cyrl-R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1126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262</TotalTime>
  <Words>173</Words>
  <Application>Microsoft Office PowerPoint</Application>
  <PresentationFormat>Widescreen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PowerPoint Presentation</vt:lpstr>
      <vt:lpstr>Ko smo mi:</vt:lpstr>
      <vt:lpstr>PowerPoint Presentation</vt:lpstr>
      <vt:lpstr>PowerPoint Presentation</vt:lpstr>
      <vt:lpstr>PowerPoint Presentation</vt:lpstr>
      <vt:lpstr>Segment kupaca</vt:lpstr>
      <vt:lpstr>Ključne aktivnosti</vt:lpstr>
      <vt:lpstr>Partneri:</vt:lpstr>
      <vt:lpstr>Kanali </vt:lpstr>
      <vt:lpstr>Odnosi sa kupcima </vt:lpstr>
      <vt:lpstr>Toškovi prihodova</vt:lpstr>
      <vt:lpstr>Struktura troškova</vt:lpstr>
      <vt:lpstr>Naše radove možete da pogledate: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drdarkosavic@outlook.com</dc:creator>
  <cp:lastModifiedBy>drdarkosavic@outlook.com</cp:lastModifiedBy>
  <cp:revision>24</cp:revision>
  <dcterms:created xsi:type="dcterms:W3CDTF">2019-02-06T20:20:29Z</dcterms:created>
  <dcterms:modified xsi:type="dcterms:W3CDTF">2019-02-09T13:10:29Z</dcterms:modified>
</cp:coreProperties>
</file>