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930" autoAdjust="0"/>
    <p:restoredTop sz="94660"/>
  </p:normalViewPr>
  <p:slideViewPr>
    <p:cSldViewPr snapToGrid="0">
      <p:cViewPr>
        <p:scale>
          <a:sx n="70" d="100"/>
          <a:sy n="70" d="100"/>
        </p:scale>
        <p:origin x="1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C3ABC-97A4-4195-9AD8-30D28CCC5AB5}" type="datetimeFigureOut">
              <a:rPr lang="sr-Latn-RS" smtClean="0"/>
              <a:t>9.2.2019.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3C2A-111A-445D-A3D6-D7D7B1F7CF4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541774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C3ABC-97A4-4195-9AD8-30D28CCC5AB5}" type="datetimeFigureOut">
              <a:rPr lang="sr-Latn-RS" smtClean="0"/>
              <a:t>9.2.2019.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3C2A-111A-445D-A3D6-D7D7B1F7CF4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643935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C3ABC-97A4-4195-9AD8-30D28CCC5AB5}" type="datetimeFigureOut">
              <a:rPr lang="sr-Latn-RS" smtClean="0"/>
              <a:t>9.2.2019.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3C2A-111A-445D-A3D6-D7D7B1F7CF44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4557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C3ABC-97A4-4195-9AD8-30D28CCC5AB5}" type="datetimeFigureOut">
              <a:rPr lang="sr-Latn-RS" smtClean="0"/>
              <a:t>9.2.2019.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3C2A-111A-445D-A3D6-D7D7B1F7CF4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5763305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C3ABC-97A4-4195-9AD8-30D28CCC5AB5}" type="datetimeFigureOut">
              <a:rPr lang="sr-Latn-RS" smtClean="0"/>
              <a:t>9.2.2019.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3C2A-111A-445D-A3D6-D7D7B1F7CF44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51197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C3ABC-97A4-4195-9AD8-30D28CCC5AB5}" type="datetimeFigureOut">
              <a:rPr lang="sr-Latn-RS" smtClean="0"/>
              <a:t>9.2.2019.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3C2A-111A-445D-A3D6-D7D7B1F7CF4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4672687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C3ABC-97A4-4195-9AD8-30D28CCC5AB5}" type="datetimeFigureOut">
              <a:rPr lang="sr-Latn-RS" smtClean="0"/>
              <a:t>9.2.2019.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3C2A-111A-445D-A3D6-D7D7B1F7CF4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0339717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C3ABC-97A4-4195-9AD8-30D28CCC5AB5}" type="datetimeFigureOut">
              <a:rPr lang="sr-Latn-RS" smtClean="0"/>
              <a:t>9.2.2019.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3C2A-111A-445D-A3D6-D7D7B1F7CF4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740457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C3ABC-97A4-4195-9AD8-30D28CCC5AB5}" type="datetimeFigureOut">
              <a:rPr lang="sr-Latn-RS" smtClean="0"/>
              <a:t>9.2.2019.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3C2A-111A-445D-A3D6-D7D7B1F7CF4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998987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C3ABC-97A4-4195-9AD8-30D28CCC5AB5}" type="datetimeFigureOut">
              <a:rPr lang="sr-Latn-RS" smtClean="0"/>
              <a:t>9.2.2019.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3C2A-111A-445D-A3D6-D7D7B1F7CF4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225105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C3ABC-97A4-4195-9AD8-30D28CCC5AB5}" type="datetimeFigureOut">
              <a:rPr lang="sr-Latn-RS" smtClean="0"/>
              <a:t>9.2.2019.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3C2A-111A-445D-A3D6-D7D7B1F7CF4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627143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C3ABC-97A4-4195-9AD8-30D28CCC5AB5}" type="datetimeFigureOut">
              <a:rPr lang="sr-Latn-RS" smtClean="0"/>
              <a:t>9.2.2019.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3C2A-111A-445D-A3D6-D7D7B1F7CF4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54732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C3ABC-97A4-4195-9AD8-30D28CCC5AB5}" type="datetimeFigureOut">
              <a:rPr lang="sr-Latn-RS" smtClean="0"/>
              <a:t>9.2.2019.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3C2A-111A-445D-A3D6-D7D7B1F7CF4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956568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C3ABC-97A4-4195-9AD8-30D28CCC5AB5}" type="datetimeFigureOut">
              <a:rPr lang="sr-Latn-RS" smtClean="0"/>
              <a:t>9.2.2019.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3C2A-111A-445D-A3D6-D7D7B1F7CF4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873704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C3ABC-97A4-4195-9AD8-30D28CCC5AB5}" type="datetimeFigureOut">
              <a:rPr lang="sr-Latn-RS" smtClean="0"/>
              <a:t>9.2.2019.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3C2A-111A-445D-A3D6-D7D7B1F7CF4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685602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C3ABC-97A4-4195-9AD8-30D28CCC5AB5}" type="datetimeFigureOut">
              <a:rPr lang="sr-Latn-RS" smtClean="0"/>
              <a:t>9.2.2019.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A3C2A-111A-445D-A3D6-D7D7B1F7CF4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536463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C3ABC-97A4-4195-9AD8-30D28CCC5AB5}" type="datetimeFigureOut">
              <a:rPr lang="sr-Latn-RS" smtClean="0"/>
              <a:t>9.2.2019.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E2A3C2A-111A-445D-A3D6-D7D7B1F7CF4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95947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355"/>
          <a:stretch/>
        </p:blipFill>
        <p:spPr>
          <a:xfrm>
            <a:off x="0" y="0"/>
            <a:ext cx="12192000" cy="690612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2433708"/>
            <a:ext cx="12192000" cy="247708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28126" y="2778366"/>
            <a:ext cx="8310102" cy="178777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</a:t>
            </a:r>
            <a:r>
              <a:rPr lang="sr-Latn-R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izvodnja eterčnog ulja od smilja i matičnjaka</a:t>
            </a:r>
            <a:endParaRPr lang="sr-Latn-R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96870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KLJUČNI PARTNERI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Privredna komora</a:t>
            </a:r>
          </a:p>
          <a:p>
            <a:r>
              <a:rPr lang="sr-Latn-RS" dirty="0" smtClean="0"/>
              <a:t>Ministarstvo poljoprivrede</a:t>
            </a:r>
          </a:p>
          <a:p>
            <a:r>
              <a:rPr lang="sr-Latn-RS" dirty="0" smtClean="0"/>
              <a:t>Opština</a:t>
            </a:r>
          </a:p>
          <a:p>
            <a:r>
              <a:rPr lang="sr-Latn-RS" dirty="0" smtClean="0"/>
              <a:t>Komercijalne banke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61973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STRUKTURA TROŠKOVA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Porez na zemljište</a:t>
            </a:r>
          </a:p>
          <a:p>
            <a:r>
              <a:rPr lang="sr-Latn-RS" dirty="0" smtClean="0"/>
              <a:t>Troškovi proizvodnje (amortizacja, radna snaga, gorivo, troškovi vode, struje, ambalaže)</a:t>
            </a:r>
          </a:p>
          <a:p>
            <a:r>
              <a:rPr lang="sr-Latn-RS" dirty="0" smtClean="0"/>
              <a:t>Troškovi isporuke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0418184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73" y="954158"/>
            <a:ext cx="4545497" cy="38166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871" y="954158"/>
            <a:ext cx="4267200" cy="3816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96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2183" y="245896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sr-Latn-RS" sz="6600" b="1" i="1" dirty="0" smtClean="0">
                <a:solidFill>
                  <a:schemeClr val="accent1">
                    <a:lumMod val="75000"/>
                  </a:schemeClr>
                </a:solidFill>
              </a:rPr>
              <a:t>HVALA NA PAŽNJI</a:t>
            </a:r>
            <a:endParaRPr lang="sr-Latn-RS" sz="6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86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53" y="1189797"/>
            <a:ext cx="4972464" cy="49724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865" y="1189797"/>
            <a:ext cx="5823778" cy="4972464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025432"/>
              </p:ext>
            </p:extLst>
          </p:nvPr>
        </p:nvGraphicFramePr>
        <p:xfrm>
          <a:off x="238950" y="384313"/>
          <a:ext cx="11303692" cy="7061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20946"/>
                <a:gridCol w="6082746"/>
              </a:tblGrid>
              <a:tr h="706193">
                <a:tc>
                  <a:txBody>
                    <a:bodyPr/>
                    <a:lstStyle/>
                    <a:p>
                      <a:pPr algn="ctr"/>
                      <a:r>
                        <a:rPr lang="sr-Latn-RS" sz="3200" b="0" i="1" dirty="0" smtClean="0"/>
                        <a:t>MATIČNJAK</a:t>
                      </a:r>
                      <a:endParaRPr lang="sr-Latn-RS" sz="32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3200" b="0" i="1" dirty="0" smtClean="0"/>
                        <a:t>SMILJE</a:t>
                      </a:r>
                      <a:endParaRPr lang="sr-Latn-RS" sz="3200" b="0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2098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CILJNA GRUPA KUPACA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Inostrani kupci za farmaceutsku industriju</a:t>
            </a:r>
          </a:p>
          <a:p>
            <a:r>
              <a:rPr lang="sr-Latn-RS" dirty="0" smtClean="0"/>
              <a:t>Domaći kupci za farmaceutsku industriju</a:t>
            </a:r>
          </a:p>
          <a:p>
            <a:r>
              <a:rPr lang="sr-Latn-RS" dirty="0" smtClean="0"/>
              <a:t>Neposredni potrošači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08083378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VREDNOST PONUDE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Ulje smilja i matičnjaka proizvedeno na organski načn u ekolški čistoj sredini</a:t>
            </a:r>
          </a:p>
          <a:p>
            <a:r>
              <a:rPr lang="sr-Latn-RS" dirty="0" smtClean="0"/>
              <a:t>Sušena lisna masa</a:t>
            </a:r>
          </a:p>
          <a:p>
            <a:endParaRPr lang="sr-Latn-RS" dirty="0" smtClean="0"/>
          </a:p>
          <a:p>
            <a:endParaRPr lang="sr-Latn-R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61" y="3746224"/>
            <a:ext cx="2181225" cy="2095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386" y="3746224"/>
            <a:ext cx="3086273" cy="28268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659" y="3746224"/>
            <a:ext cx="3427343" cy="264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360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KANALI PRODAJE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Direktni kanal, putem interneta: naručivanje, e-mail, web sajt i društvene mreže</a:t>
            </a:r>
          </a:p>
          <a:p>
            <a:r>
              <a:rPr lang="sr-Latn-RS" dirty="0" smtClean="0"/>
              <a:t>Isporuka: direktno preuzimanje  robe od strane kupca i brzom poštom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253522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ODNOSI SA KUPCIMA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Uspostavljanje saradnje putem interneta, kao i lično</a:t>
            </a:r>
          </a:p>
          <a:p>
            <a:r>
              <a:rPr lang="sr-Latn-RS" dirty="0" smtClean="0"/>
              <a:t>Korekcja cena prćenjem ponude i potražnje na tržištu</a:t>
            </a:r>
          </a:p>
          <a:p>
            <a:r>
              <a:rPr lang="sr-Latn-RS" dirty="0" smtClean="0"/>
              <a:t>Mogućnost proširenja asortimana</a:t>
            </a:r>
          </a:p>
          <a:p>
            <a:r>
              <a:rPr lang="sr-Latn-RS" dirty="0" smtClean="0"/>
              <a:t>Eventualno uključivanje kupca u proces zajedničkog kreiranja vrenosti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6491096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TOKOVI PRIHODA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Sopstveni</a:t>
            </a:r>
          </a:p>
          <a:p>
            <a:r>
              <a:rPr lang="sr-Latn-RS" dirty="0" smtClean="0"/>
              <a:t>Nepovratna sredstva od strane države i opštine</a:t>
            </a:r>
          </a:p>
          <a:p>
            <a:r>
              <a:rPr lang="sr-Latn-RS" dirty="0" smtClean="0"/>
              <a:t>Mesečna pretplata od strane kupca na pravo preče kupovine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665293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KLJUČNI RESURSI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Ljudski resursi za obradu i proizvodnju</a:t>
            </a:r>
          </a:p>
          <a:p>
            <a:r>
              <a:rPr lang="sr-Latn-RS" dirty="0" smtClean="0"/>
              <a:t>Prirodni resursi</a:t>
            </a:r>
          </a:p>
          <a:p>
            <a:r>
              <a:rPr lang="sr-Latn-RS" dirty="0" smtClean="0"/>
              <a:t>Tehnički resursi</a:t>
            </a:r>
          </a:p>
          <a:p>
            <a:r>
              <a:rPr lang="sr-Latn-RS" dirty="0" smtClean="0"/>
              <a:t>Kompjuterska oprema</a:t>
            </a:r>
          </a:p>
          <a:p>
            <a:r>
              <a:rPr lang="sr-Latn-RS" dirty="0" smtClean="0"/>
              <a:t>Znanje i iskustvo</a:t>
            </a:r>
            <a:endParaRPr lang="sr-Latn-R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068" y="2793891"/>
            <a:ext cx="5453269" cy="3477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23979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KLJUČNE AKTIVNOSTI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Uspostavljanje partnerstva</a:t>
            </a:r>
          </a:p>
          <a:p>
            <a:r>
              <a:rPr lang="sr-Latn-RS" dirty="0" smtClean="0"/>
              <a:t>Kupovna opreme za obradu srovine</a:t>
            </a:r>
          </a:p>
          <a:p>
            <a:r>
              <a:rPr lang="sr-Latn-RS" dirty="0" smtClean="0"/>
              <a:t>Priprema same proizvodnje</a:t>
            </a:r>
            <a:endParaRPr lang="sr-Latn-R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485" y="583095"/>
            <a:ext cx="3771900" cy="5853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59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154</TotalTime>
  <Words>184</Words>
  <Application>Microsoft Office PowerPoint</Application>
  <PresentationFormat>Widescreen</PresentationFormat>
  <Paragraphs>42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Facet</vt:lpstr>
      <vt:lpstr>Poizvodnja eterčnog ulja od smilja i matičnjaka</vt:lpstr>
      <vt:lpstr>PowerPoint Presentation</vt:lpstr>
      <vt:lpstr>CILJNA GRUPA KUPACA</vt:lpstr>
      <vt:lpstr>VREDNOST PONUDE</vt:lpstr>
      <vt:lpstr>KANALI PRODAJE</vt:lpstr>
      <vt:lpstr>ODNOSI SA KUPCIMA</vt:lpstr>
      <vt:lpstr>TOKOVI PRIHODA</vt:lpstr>
      <vt:lpstr>KLJUČNI RESURSI</vt:lpstr>
      <vt:lpstr>KLJUČNE AKTIVNOSTI</vt:lpstr>
      <vt:lpstr>KLJUČNI PARTNERI</vt:lpstr>
      <vt:lpstr>STRUKTURA TROŠKOVA</vt:lpstr>
      <vt:lpstr>PowerPoint Presentation</vt:lpstr>
      <vt:lpstr>HVALA NA PAŽNJI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Proizvodnja eterčnog ulja od smilja i matičnjaka</dc:title>
  <dc:creator>Korisnik</dc:creator>
  <cp:lastModifiedBy>Korisnik</cp:lastModifiedBy>
  <cp:revision>34</cp:revision>
  <dcterms:created xsi:type="dcterms:W3CDTF">2019-02-09T09:23:02Z</dcterms:created>
  <dcterms:modified xsi:type="dcterms:W3CDTF">2019-02-09T11:57:16Z</dcterms:modified>
</cp:coreProperties>
</file>