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2DF98-2D42-48AE-86A1-BB3ACCF21BAD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4892B-D4E0-43DB-BF7E-B0AEC6C32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694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2DF98-2D42-48AE-86A1-BB3ACCF21BAD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4892B-D4E0-43DB-BF7E-B0AEC6C32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121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2DF98-2D42-48AE-86A1-BB3ACCF21BAD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4892B-D4E0-43DB-BF7E-B0AEC6C32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362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2DF98-2D42-48AE-86A1-BB3ACCF21BAD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4892B-D4E0-43DB-BF7E-B0AEC6C32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058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2DF98-2D42-48AE-86A1-BB3ACCF21BAD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4892B-D4E0-43DB-BF7E-B0AEC6C32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859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2DF98-2D42-48AE-86A1-BB3ACCF21BAD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4892B-D4E0-43DB-BF7E-B0AEC6C32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802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2DF98-2D42-48AE-86A1-BB3ACCF21BAD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4892B-D4E0-43DB-BF7E-B0AEC6C32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245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2DF98-2D42-48AE-86A1-BB3ACCF21BAD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4892B-D4E0-43DB-BF7E-B0AEC6C32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61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2DF98-2D42-48AE-86A1-BB3ACCF21BAD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4892B-D4E0-43DB-BF7E-B0AEC6C32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476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2DF98-2D42-48AE-86A1-BB3ACCF21BAD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4892B-D4E0-43DB-BF7E-B0AEC6C32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53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2DF98-2D42-48AE-86A1-BB3ACCF21BAD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4892B-D4E0-43DB-BF7E-B0AEC6C32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84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2DF98-2D42-48AE-86A1-BB3ACCF21BAD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4892B-D4E0-43DB-BF7E-B0AEC6C32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670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4174" y="1122363"/>
            <a:ext cx="8102520" cy="2453342"/>
          </a:xfrm>
        </p:spPr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6540" y="100387"/>
            <a:ext cx="9197788" cy="1021976"/>
          </a:xfrm>
        </p:spPr>
        <p:txBody>
          <a:bodyPr>
            <a:normAutofit/>
          </a:bodyPr>
          <a:lstStyle/>
          <a:p>
            <a:r>
              <a:rPr lang="sr-Latn-RS" sz="4800" b="1" i="1" u="sng" dirty="0" smtClean="0">
                <a:solidFill>
                  <a:schemeClr val="accent6">
                    <a:lumMod val="75000"/>
                  </a:schemeClr>
                </a:solidFill>
                <a:latin typeface="Algerian" panose="04020705040A02060702" pitchFamily="82" charset="0"/>
              </a:rPr>
              <a:t>Upoznajte Pomoravlje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174" y="1122363"/>
            <a:ext cx="8102520" cy="5396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93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RS" sz="3600" b="1" i="1" dirty="0" smtClean="0">
                <a:solidFill>
                  <a:srgbClr val="00B050"/>
                </a:solidFill>
              </a:rPr>
              <a:t>Podršku u realizaciji,pruža nam Opština Paraćin,Turistička organizacija,Lovačko društvo,Etno restorani i drugi poslovni partneri.</a:t>
            </a:r>
            <a:endParaRPr lang="en-US" sz="3600" b="1" i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sr-Latn-RS" dirty="0" smtClean="0"/>
              <a:t>O svemu se možete informisati na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dirty="0" smtClean="0"/>
              <a:t>-nasem veb sajtu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dirty="0" smtClean="0"/>
              <a:t>-putem telefona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Latn-RS" dirty="0" smtClean="0"/>
              <a:t>-u prostorijama nase agencije</a:t>
            </a:r>
          </a:p>
          <a:p>
            <a:pPr marL="0" indent="0">
              <a:buNone/>
            </a:pPr>
            <a:r>
              <a:rPr lang="sr-Latn-RS" sz="6000" i="1" dirty="0" smtClean="0">
                <a:solidFill>
                  <a:srgbClr val="FF0000"/>
                </a:solidFill>
                <a:latin typeface="Algerian" panose="04020705040A02060702" pitchFamily="82" charset="0"/>
              </a:rPr>
              <a:t>PRIDRUŽITE NAM SE I UŽIVAJTE.</a:t>
            </a:r>
            <a:endParaRPr lang="en-US" sz="6000" i="1" dirty="0">
              <a:solidFill>
                <a:srgbClr val="FF0000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86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sz="2000" b="1" i="1" dirty="0" smtClean="0">
                <a:solidFill>
                  <a:schemeClr val="accent6">
                    <a:lumMod val="75000"/>
                  </a:schemeClr>
                </a:solidFill>
              </a:rPr>
              <a:t>Pomoravlje je plodna ravnica,smesteno na obalama reke Morave,Crnice i Grze,pod padinama planine Juhor,Baba,Crni vrh...Bogato je kulturnim i istorijskim nasledjem,kao i prirodnim lepotama.</a:t>
            </a:r>
            <a:r>
              <a:rPr lang="sr-Latn-RS" dirty="0" smtClean="0"/>
              <a:t/>
            </a:r>
            <a:br>
              <a:rPr lang="sr-Latn-RS" dirty="0" smtClean="0"/>
            </a:b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4353" y="-1"/>
            <a:ext cx="5930152" cy="6493927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/>
          <a:p>
            <a:r>
              <a:rPr lang="sr-Latn-RS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Ako nam ukazete poverenje,provešcemo Vas i Vašu porodicu i prijatelje lepotama našeg kraja na najuzbudliviji način.Iskusite vožnju konjskom zapregom,lov u planinama Šumadije,obilaske arheoloskih lokaliteta,manastira,pecina i jezera,upoznajte tradiciju,folklor i običaje i zadovolite svoja čula ukusima i mirisima domaće kuhinje.</a:t>
            </a:r>
            <a:endParaRPr lang="en-US" sz="20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45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0"/>
            <a:ext cx="10515600" cy="456247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r-Latn-RS" dirty="0" smtClean="0"/>
              <a:t>Arheološka nalazišta datiraju 7000 god.pre.n.e.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Latn-RS" dirty="0" smtClean="0"/>
              <a:t>Slatina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Latn-RS" dirty="0" smtClean="0"/>
              <a:t>Drenovac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50" y="0"/>
            <a:ext cx="5178985" cy="42681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317" y="1"/>
            <a:ext cx="5059133" cy="4268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877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Internet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Web </a:t>
            </a:r>
            <a:r>
              <a:rPr lang="en-US" dirty="0" err="1" smtClean="0">
                <a:solidFill>
                  <a:srgbClr val="7030A0"/>
                </a:solidFill>
              </a:rPr>
              <a:t>sajt</a:t>
            </a:r>
            <a:endParaRPr lang="en-US" dirty="0" smtClean="0">
              <a:solidFill>
                <a:srgbClr val="7030A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7030A0"/>
                </a:solidFill>
              </a:rPr>
              <a:t>Drustvene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mre</a:t>
            </a:r>
            <a:r>
              <a:rPr lang="sr-Latn-RS" dirty="0" smtClean="0">
                <a:solidFill>
                  <a:srgbClr val="7030A0"/>
                </a:solidFill>
              </a:rPr>
              <a:t>že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537" y="0"/>
            <a:ext cx="10058400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48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sr-Latn-RS" b="1" i="1" dirty="0" smtClean="0"/>
              <a:t>Pravoslavni manastiri</a:t>
            </a:r>
            <a:endParaRPr lang="en-US" b="1" i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27311"/>
            <a:ext cx="6172200" cy="4230687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447625350"/>
              </p:ext>
            </p:extLst>
          </p:nvPr>
        </p:nvGraphicFramePr>
        <p:xfrm>
          <a:off x="6347199" y="3137087"/>
          <a:ext cx="208280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</a:tblGrid>
              <a:tr h="29191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627312"/>
            <a:ext cx="6019800" cy="4230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88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92" y="30163"/>
            <a:ext cx="5684743" cy="35718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706" y="16716"/>
            <a:ext cx="5939118" cy="35853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857625"/>
            <a:ext cx="8655424" cy="280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16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452" y="3399282"/>
            <a:ext cx="6938333" cy="3458718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3263503" cy="68580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453" y="0"/>
            <a:ext cx="6938332" cy="3211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58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435" y="510988"/>
            <a:ext cx="8162365" cy="5876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0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1800" dirty="0" smtClean="0"/>
              <a:t>Pored organizacije,staramo se i o prevozu i svim drugim segmentima vezanim za Vaš odmor.Uz to,nudimo i razne pogodnosti i olakšice u smislu plaćanja aranžmana.</a:t>
            </a:r>
            <a:endParaRPr lang="en-US" sz="1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694" y="3579859"/>
            <a:ext cx="5966012" cy="3355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75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145</Words>
  <Application>Microsoft Office PowerPoint</Application>
  <PresentationFormat>Widescreen</PresentationFormat>
  <Paragraphs>17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Algerian</vt:lpstr>
      <vt:lpstr>Arial</vt:lpstr>
      <vt:lpstr>Calibri</vt:lpstr>
      <vt:lpstr>Calibri Light</vt:lpstr>
      <vt:lpstr>Wingdings</vt:lpstr>
      <vt:lpstr>Office Theme</vt:lpstr>
      <vt:lpstr>PowerPoint Presentation</vt:lpstr>
      <vt:lpstr>Pomoravlje je plodna ravnica,smesteno na obalama reke Morave,Crnice i Grze,pod padinama planine Juhor,Baba,Crni vrh...Bogato je kulturnim i istorijskim nasledjem,kao i prirodnim lepotama. </vt:lpstr>
      <vt:lpstr>PowerPoint Presentation</vt:lpstr>
      <vt:lpstr>PowerPoint Presentation</vt:lpstr>
      <vt:lpstr>Pravoslavni manastiri</vt:lpstr>
      <vt:lpstr>PowerPoint Presentation</vt:lpstr>
      <vt:lpstr>PowerPoint Presentation</vt:lpstr>
      <vt:lpstr>PowerPoint Presentation</vt:lpstr>
      <vt:lpstr>Pored organizacije,staramo se i o prevozu i svim drugim segmentima vezanim za Vaš odmor.Uz to,nudimo i razne pogodnosti i olakšice u smislu plaćanja aranžmana.</vt:lpstr>
      <vt:lpstr>Podršku u realizaciji,pruža nam Opština Paraćin,Turistička organizacija,Lovačko društvo,Etno restorani i drugi poslovni partneri.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Korisnik</dc:creator>
  <cp:lastModifiedBy>Korisnik</cp:lastModifiedBy>
  <cp:revision>9</cp:revision>
  <dcterms:created xsi:type="dcterms:W3CDTF">2019-02-09T10:44:44Z</dcterms:created>
  <dcterms:modified xsi:type="dcterms:W3CDTF">2019-02-09T12:16:19Z</dcterms:modified>
</cp:coreProperties>
</file>