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56" r:id="rId2"/>
    <p:sldId id="26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F7ACAB-A357-47B5-A708-3F41429D1A63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380838-F0FC-412E-97D5-6D21544D6C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617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380838-F0FC-412E-97D5-6D21544D6C9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180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06B1A-7B36-412F-A433-2F0634FD1268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FBB3C-389D-43CD-90D1-A3EF8A95F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2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06B1A-7B36-412F-A433-2F0634FD1268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FBB3C-389D-43CD-90D1-A3EF8A95F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509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06B1A-7B36-412F-A433-2F0634FD1268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FBB3C-389D-43CD-90D1-A3EF8A95F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153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06B1A-7B36-412F-A433-2F0634FD1268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FBB3C-389D-43CD-90D1-A3EF8A95F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192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06B1A-7B36-412F-A433-2F0634FD1268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FBB3C-389D-43CD-90D1-A3EF8A95F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14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06B1A-7B36-412F-A433-2F0634FD1268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FBB3C-389D-43CD-90D1-A3EF8A95F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708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06B1A-7B36-412F-A433-2F0634FD1268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FBB3C-389D-43CD-90D1-A3EF8A95F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646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06B1A-7B36-412F-A433-2F0634FD1268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FBB3C-389D-43CD-90D1-A3EF8A95F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72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06B1A-7B36-412F-A433-2F0634FD1268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FBB3C-389D-43CD-90D1-A3EF8A95F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616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06B1A-7B36-412F-A433-2F0634FD1268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FBB3C-389D-43CD-90D1-A3EF8A95F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54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06B1A-7B36-412F-A433-2F0634FD1268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FBB3C-389D-43CD-90D1-A3EF8A95F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680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006B1A-7B36-412F-A433-2F0634FD1268}" type="datetimeFigureOut">
              <a:rPr lang="en-US" smtClean="0"/>
              <a:t>2/9/2019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EFBB3C-389D-43CD-90D1-A3EF8A95F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89019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5155" y="583373"/>
            <a:ext cx="9753600" cy="2387600"/>
          </a:xfrm>
        </p:spPr>
        <p:txBody>
          <a:bodyPr/>
          <a:lstStyle/>
          <a:p>
            <a:r>
              <a:rPr lang="sr-Latn-RS" dirty="0" smtClean="0"/>
              <a:t>ADIO AMORE,AKO BAŠ MORA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23536" y="5074275"/>
            <a:ext cx="4009623" cy="1625958"/>
          </a:xfrm>
        </p:spPr>
        <p:txBody>
          <a:bodyPr/>
          <a:lstStyle/>
          <a:p>
            <a:r>
              <a:rPr lang="sr-Latn-RS" dirty="0" smtClean="0"/>
              <a:t>Marija Filipović</a:t>
            </a:r>
          </a:p>
          <a:p>
            <a:r>
              <a:rPr lang="sr-Latn-RS" dirty="0" smtClean="0"/>
              <a:t>Nataša Milojković</a:t>
            </a:r>
          </a:p>
          <a:p>
            <a:r>
              <a:rPr lang="sr-Latn-RS" dirty="0" smtClean="0"/>
              <a:t>Milena Miletić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237665" y="3091764"/>
            <a:ext cx="35717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4000" dirty="0" smtClean="0"/>
              <a:t>Siguran razvod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052690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Troškovi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Advokati</a:t>
            </a:r>
          </a:p>
          <a:p>
            <a:r>
              <a:rPr lang="sr-Latn-RS" dirty="0" smtClean="0"/>
              <a:t>Troškovi sudjenja</a:t>
            </a:r>
          </a:p>
          <a:p>
            <a:r>
              <a:rPr lang="sr-Latn-RS" dirty="0" smtClean="0"/>
              <a:t>Troškovi psihoterapeuta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1911" y="2974149"/>
            <a:ext cx="6565769" cy="3202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56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Naši prihodi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525" y="1529411"/>
            <a:ext cx="11018949" cy="853181"/>
          </a:xfrm>
        </p:spPr>
        <p:txBody>
          <a:bodyPr/>
          <a:lstStyle/>
          <a:p>
            <a:r>
              <a:rPr lang="sr-Latn-RS" dirty="0" smtClean="0"/>
              <a:t>Korišćenje naših usluga</a:t>
            </a:r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2623" y="265854"/>
            <a:ext cx="6081177" cy="6403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038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14837" y="0"/>
            <a:ext cx="5601237" cy="1051551"/>
          </a:xfrm>
        </p:spPr>
        <p:txBody>
          <a:bodyPr/>
          <a:lstStyle/>
          <a:p>
            <a:r>
              <a:rPr lang="sr-Latn-RS" dirty="0" smtClean="0"/>
              <a:t>Zadovoljni korisnici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260" y="859710"/>
            <a:ext cx="4301797" cy="54991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6057" y="859710"/>
            <a:ext cx="7340600" cy="549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943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02" y="0"/>
            <a:ext cx="11955197" cy="6761408"/>
          </a:xfrm>
        </p:spPr>
      </p:pic>
    </p:spTree>
    <p:extLst>
      <p:ext uri="{BB962C8B-B14F-4D97-AF65-F5344CB8AC3E}">
        <p14:creationId xmlns:p14="http://schemas.microsoft.com/office/powerpoint/2010/main" val="208504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941" y="911225"/>
            <a:ext cx="11212132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Latn-RS" sz="3600" b="1" i="1" dirty="0" smtClean="0"/>
              <a:t>DA NAM ŽIVOT NE BI BIO TRAUMA OBRATITE SE NAMA</a:t>
            </a:r>
            <a:endParaRPr lang="en-US" sz="3600" b="1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462" y="1587320"/>
            <a:ext cx="7959144" cy="5270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792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Kontakti:</a:t>
            </a:r>
            <a:br>
              <a:rPr lang="sr-Latn-R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Milena Miletić – dpl. Menadžer</a:t>
            </a:r>
          </a:p>
          <a:p>
            <a:pPr marL="0" indent="0">
              <a:buNone/>
            </a:pPr>
            <a:r>
              <a:rPr lang="sr-Latn-RS" dirty="0" smtClean="0"/>
              <a:t>063/15 56 474</a:t>
            </a:r>
            <a:endParaRPr lang="sr-Latn-RS" dirty="0"/>
          </a:p>
          <a:p>
            <a:r>
              <a:rPr lang="sr-Latn-RS" dirty="0" smtClean="0"/>
              <a:t>Marija Filipovic – dpl.Ekonomista</a:t>
            </a:r>
          </a:p>
          <a:p>
            <a:pPr marL="0" indent="0">
              <a:buNone/>
            </a:pPr>
            <a:r>
              <a:rPr lang="sr-Latn-RS" dirty="0" smtClean="0"/>
              <a:t>061/21 21 330</a:t>
            </a:r>
            <a:endParaRPr lang="sr-Latn-RS" dirty="0"/>
          </a:p>
          <a:p>
            <a:r>
              <a:rPr lang="sr-Latn-RS" dirty="0" smtClean="0"/>
              <a:t>Nataša Milojković – dpl.Ekonomista</a:t>
            </a:r>
          </a:p>
          <a:p>
            <a:pPr marL="0" indent="0">
              <a:buNone/>
            </a:pPr>
            <a:r>
              <a:rPr lang="sr-Latn-RS" dirty="0" smtClean="0"/>
              <a:t>063/14 76 633</a:t>
            </a:r>
          </a:p>
        </p:txBody>
      </p:sp>
    </p:spTree>
    <p:extLst>
      <p:ext uri="{BB962C8B-B14F-4D97-AF65-F5344CB8AC3E}">
        <p14:creationId xmlns:p14="http://schemas.microsoft.com/office/powerpoint/2010/main" val="319762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1238" y="146184"/>
            <a:ext cx="6394361" cy="703821"/>
          </a:xfrm>
        </p:spPr>
        <p:txBody>
          <a:bodyPr/>
          <a:lstStyle/>
          <a:p>
            <a:r>
              <a:rPr lang="sr-Latn-RS" dirty="0" smtClean="0"/>
              <a:t>Segment korisnika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334" y="850005"/>
            <a:ext cx="3412903" cy="2273732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0027" y="2557067"/>
            <a:ext cx="3853661" cy="230531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819" y="4334352"/>
            <a:ext cx="3380344" cy="230531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92429" y="498094"/>
            <a:ext cx="252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dirty="0" smtClean="0"/>
              <a:t>Mladi bračni parovi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0" y="2222846"/>
            <a:ext cx="2746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dirty="0" smtClean="0"/>
              <a:t>Parovi srednjih godina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002332" y="3940935"/>
            <a:ext cx="22538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dirty="0" smtClean="0"/>
              <a:t>Stariji bračni parovi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550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Naše usluge su:</a:t>
            </a:r>
            <a:br>
              <a:rPr lang="sr-Latn-R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Psihoterapeutske</a:t>
            </a:r>
          </a:p>
          <a:p>
            <a:r>
              <a:rPr lang="sr-Latn-RS" dirty="0" smtClean="0"/>
              <a:t>Pravne usluge</a:t>
            </a:r>
          </a:p>
          <a:p>
            <a:r>
              <a:rPr lang="sr-Latn-RS" dirty="0" smtClean="0"/>
              <a:t>Detektivske</a:t>
            </a:r>
          </a:p>
          <a:p>
            <a:r>
              <a:rPr lang="sr-Latn-RS" dirty="0" smtClean="0"/>
              <a:t>Organizacija proslave razvoda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9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Ključne aktivnosti</a:t>
            </a:r>
            <a:br>
              <a:rPr lang="sr-Latn-R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Otvaranje web sajta</a:t>
            </a:r>
          </a:p>
          <a:p>
            <a:r>
              <a:rPr lang="sr-Latn-RS" dirty="0" smtClean="0"/>
              <a:t>Promocija</a:t>
            </a:r>
          </a:p>
          <a:p>
            <a:r>
              <a:rPr lang="sr-Latn-RS" dirty="0" smtClean="0"/>
              <a:t>Komunikacija </a:t>
            </a:r>
          </a:p>
          <a:p>
            <a:endParaRPr lang="sr-Latn-RS" dirty="0" smtClean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0517" y="658969"/>
            <a:ext cx="6238875" cy="3505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22004" y="797073"/>
            <a:ext cx="27560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400" dirty="0" smtClean="0">
                <a:solidFill>
                  <a:schemeClr val="bg1"/>
                </a:solidFill>
              </a:rPr>
              <a:t>ADIO AMORE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11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102" y="545735"/>
            <a:ext cx="8487177" cy="6275228"/>
          </a:xfrm>
        </p:spPr>
      </p:pic>
      <p:sp>
        <p:nvSpPr>
          <p:cNvPr id="5" name="TextBox 4"/>
          <p:cNvSpPr txBox="1"/>
          <p:nvPr/>
        </p:nvSpPr>
        <p:spPr>
          <a:xfrm rot="1203425">
            <a:off x="3305693" y="1451033"/>
            <a:ext cx="5043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800" i="1" dirty="0" smtClean="0">
                <a:solidFill>
                  <a:schemeClr val="bg1"/>
                </a:solidFill>
              </a:rPr>
              <a:t>Bolje dobar razvod nego loš brak</a:t>
            </a:r>
            <a:endParaRPr lang="en-US" sz="2800" i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1475438">
            <a:off x="10419007" y="1628653"/>
            <a:ext cx="15969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000" dirty="0"/>
              <a:t>I</a:t>
            </a:r>
            <a:r>
              <a:rPr lang="sr-Latn-RS" sz="2000" dirty="0" smtClean="0"/>
              <a:t>nternet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 rot="1656895">
            <a:off x="9844120" y="3812148"/>
            <a:ext cx="24083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400" dirty="0" smtClean="0"/>
              <a:t>Društvene mreže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 rot="19932554">
            <a:off x="199623" y="2112065"/>
            <a:ext cx="11848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400" dirty="0" smtClean="0"/>
              <a:t>Blog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 rot="19129698">
            <a:off x="540913" y="4297389"/>
            <a:ext cx="17644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400" dirty="0" smtClean="0"/>
              <a:t>Bilbord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-39040"/>
            <a:ext cx="70705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3200" dirty="0" smtClean="0"/>
              <a:t>Kako do nas?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209874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03067"/>
          </a:xfrm>
        </p:spPr>
        <p:txBody>
          <a:bodyPr>
            <a:normAutofit/>
          </a:bodyPr>
          <a:lstStyle/>
          <a:p>
            <a:r>
              <a:rPr lang="sr-Latn-RS" sz="3600" dirty="0" smtClean="0"/>
              <a:t>Naš odnos sa korisnicima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sr-Latn-RS" dirty="0" smtClean="0"/>
              <a:t>Internet</a:t>
            </a:r>
          </a:p>
          <a:p>
            <a:pPr algn="just"/>
            <a:r>
              <a:rPr lang="sr-Latn-RS" dirty="0" smtClean="0"/>
              <a:t>E-mail</a:t>
            </a:r>
          </a:p>
          <a:p>
            <a:pPr algn="just"/>
            <a:r>
              <a:rPr lang="sr-Latn-RS" dirty="0" smtClean="0"/>
              <a:t>Komunikacija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7448" y="1083199"/>
            <a:ext cx="7361617" cy="5093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925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Ključni resursi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Socijalna služba </a:t>
            </a:r>
          </a:p>
          <a:p>
            <a:r>
              <a:rPr lang="sr-Latn-RS" dirty="0" smtClean="0"/>
              <a:t>Advokti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9309" y="1825625"/>
            <a:ext cx="7181854" cy="3713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770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Naši partneri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Korisnici usluga</a:t>
            </a:r>
          </a:p>
          <a:p>
            <a:r>
              <a:rPr lang="sr-Latn-RS" dirty="0" smtClean="0"/>
              <a:t>Stručna organizacija</a:t>
            </a:r>
          </a:p>
          <a:p>
            <a:r>
              <a:rPr lang="sr-Latn-RS" dirty="0" smtClean="0"/>
              <a:t>Savetovalište</a:t>
            </a:r>
          </a:p>
          <a:p>
            <a:r>
              <a:rPr lang="sr-Latn-RS" dirty="0" smtClean="0"/>
              <a:t>Agencije za sklapanje braka</a:t>
            </a:r>
          </a:p>
          <a:p>
            <a:r>
              <a:rPr lang="sr-Latn-RS" dirty="0" smtClean="0"/>
              <a:t>Psihoanalitičari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2519" y="257577"/>
            <a:ext cx="6786348" cy="4519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571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000000"/>
      </a:dk2>
      <a:lt2>
        <a:srgbClr val="000000"/>
      </a:lt2>
      <a:accent1>
        <a:srgbClr val="F8BD8C"/>
      </a:accent1>
      <a:accent2>
        <a:srgbClr val="FAC08F"/>
      </a:accent2>
      <a:accent3>
        <a:srgbClr val="9BBB59"/>
      </a:accent3>
      <a:accent4>
        <a:srgbClr val="FE66FF"/>
      </a:accent4>
      <a:accent5>
        <a:srgbClr val="00B0F0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</TotalTime>
  <Words>131</Words>
  <Application>Microsoft Office PowerPoint</Application>
  <PresentationFormat>Widescreen</PresentationFormat>
  <Paragraphs>54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ADIO AMORE,AKO BAŠ MORA </vt:lpstr>
      <vt:lpstr>Kontakti: </vt:lpstr>
      <vt:lpstr>Segment korisnika</vt:lpstr>
      <vt:lpstr>Naše usluge su: </vt:lpstr>
      <vt:lpstr>Ključne aktivnosti </vt:lpstr>
      <vt:lpstr>PowerPoint Presentation</vt:lpstr>
      <vt:lpstr>Naš odnos sa korisnicima</vt:lpstr>
      <vt:lpstr>Ključni resursi</vt:lpstr>
      <vt:lpstr>Naši partneri</vt:lpstr>
      <vt:lpstr>Troškovi</vt:lpstr>
      <vt:lpstr>Naši prihodi</vt:lpstr>
      <vt:lpstr>Zadovoljni korisnici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ADIO AMORE,AKO BAŠ MORA</dc:title>
  <dc:creator>Korisnik</dc:creator>
  <cp:lastModifiedBy>Korisnik</cp:lastModifiedBy>
  <cp:revision>12</cp:revision>
  <dcterms:created xsi:type="dcterms:W3CDTF">2019-02-09T10:16:50Z</dcterms:created>
  <dcterms:modified xsi:type="dcterms:W3CDTF">2019-02-09T12:43:36Z</dcterms:modified>
</cp:coreProperties>
</file>