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59" r:id="rId9"/>
    <p:sldId id="265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E37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2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6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6435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43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5772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42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47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0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14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4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9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8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8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2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5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75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99E36-A176-43F3-BFE7-930601F61E7C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202F43-AB19-4CA8-AC52-B6FCD6674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3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pejcicmarija7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8385" y="771831"/>
            <a:ext cx="9418320" cy="2615313"/>
          </a:xfrm>
          <a:noFill/>
        </p:spPr>
        <p:txBody>
          <a:bodyPr/>
          <a:lstStyle/>
          <a:p>
            <a:pPr algn="ctr"/>
            <a:r>
              <a:rPr lang="sr-Latn-RS" sz="9600" i="1" dirty="0" smtClean="0">
                <a:solidFill>
                  <a:srgbClr val="7030A0"/>
                </a:solidFill>
                <a:latin typeface="Edwardian Script ITC" panose="030303020407070D0804" pitchFamily="66" charset="0"/>
              </a:rPr>
              <a:t>Medeni Svet</a:t>
            </a:r>
            <a:br>
              <a:rPr lang="sr-Latn-RS" sz="9600" i="1" dirty="0" smtClean="0">
                <a:solidFill>
                  <a:srgbClr val="7030A0"/>
                </a:solidFill>
                <a:latin typeface="Edwardian Script ITC" panose="030303020407070D0804" pitchFamily="66" charset="0"/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1"/>
            <a:r>
              <a:rPr lang="sr-Latn-RS" sz="32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Pejčić Marija</a:t>
            </a:r>
            <a:endParaRPr lang="en-US" sz="32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065" y="2235211"/>
            <a:ext cx="3103978" cy="25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50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8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Kako do nas?</a:t>
            </a:r>
            <a:endParaRPr lang="en-US" sz="48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50772"/>
            <a:ext cx="8915400" cy="3760450"/>
          </a:xfrm>
        </p:spPr>
        <p:txBody>
          <a:bodyPr>
            <a:normAutofit/>
          </a:bodyPr>
          <a:lstStyle/>
          <a:p>
            <a:r>
              <a:rPr lang="sr-Latn-RS" sz="30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Možete me kontaktirati putem brojeva telefona:065 3583-690 i 030 583 690</a:t>
            </a:r>
          </a:p>
          <a:p>
            <a:r>
              <a:rPr lang="sr-Latn-RS" sz="36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Mail adresa je </a:t>
            </a:r>
            <a:r>
              <a:rPr lang="sr-Latn-RS" sz="3600" i="1" dirty="0" smtClean="0">
                <a:solidFill>
                  <a:srgbClr val="7030A0"/>
                </a:solidFill>
                <a:latin typeface="Brush Script MT" panose="03060802040406070304" pitchFamily="66" charset="0"/>
                <a:hlinkClick r:id="rId2"/>
              </a:rPr>
              <a:t>pejcicmarija7</a:t>
            </a:r>
            <a:r>
              <a:rPr lang="en-US" altLang="zh-CN" sz="3600" i="1" dirty="0" smtClean="0">
                <a:solidFill>
                  <a:srgbClr val="7030A0"/>
                </a:solidFill>
                <a:latin typeface="Brush Script MT" panose="03060802040406070304" pitchFamily="66" charset="0"/>
                <a:hlinkClick r:id="rId2"/>
              </a:rPr>
              <a:t>@</a:t>
            </a:r>
            <a:r>
              <a:rPr lang="en-US" altLang="zh-CN" sz="3600" i="1" dirty="0" err="1" smtClean="0">
                <a:solidFill>
                  <a:srgbClr val="7030A0"/>
                </a:solidFill>
                <a:latin typeface="Brush Script MT" panose="03060802040406070304" pitchFamily="66" charset="0"/>
                <a:hlinkClick r:id="rId2"/>
              </a:rPr>
              <a:t>gmai</a:t>
            </a:r>
            <a:r>
              <a:rPr lang="sr-Latn-RS" altLang="zh-CN" sz="3600" i="1" dirty="0" smtClean="0">
                <a:solidFill>
                  <a:srgbClr val="7030A0"/>
                </a:solidFill>
                <a:latin typeface="Brush Script MT" panose="03060802040406070304" pitchFamily="66" charset="0"/>
                <a:hlinkClick r:id="rId2"/>
              </a:rPr>
              <a:t>l.com</a:t>
            </a:r>
            <a:endParaRPr lang="sr-Latn-RS" altLang="zh-CN" sz="3600" i="1" dirty="0" smtClean="0">
              <a:solidFill>
                <a:srgbClr val="7030A0"/>
              </a:solidFill>
              <a:latin typeface="Brush Script MT" panose="03060802040406070304" pitchFamily="66" charset="0"/>
            </a:endParaRPr>
          </a:p>
          <a:p>
            <a:r>
              <a:rPr lang="sr-Latn-RS" altLang="zh-CN" sz="36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Takodje i na društvenoj mreži Facebook i Instagram pod imenom“ Medeni svet“</a:t>
            </a:r>
          </a:p>
        </p:txBody>
      </p:sp>
    </p:spTree>
    <p:extLst>
      <p:ext uri="{BB962C8B-B14F-4D97-AF65-F5344CB8AC3E}">
        <p14:creationId xmlns:p14="http://schemas.microsoft.com/office/powerpoint/2010/main" val="130632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8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Čime se bavi moja firma?</a:t>
            </a:r>
            <a:endParaRPr lang="en-US" sz="48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sr-Latn-RS" dirty="0" smtClean="0"/>
          </a:p>
          <a:p>
            <a:r>
              <a:rPr lang="sr-Latn-RS" sz="40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Pravljenje medenih keksica</a:t>
            </a:r>
          </a:p>
          <a:p>
            <a:r>
              <a:rPr lang="sr-Latn-RS" sz="40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Ručno ukrašavanje kraljevskom glazurom(royal icing)</a:t>
            </a:r>
          </a:p>
          <a:p>
            <a:r>
              <a:rPr lang="sr-Latn-RS" sz="40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Količinu i željene oblike pravim po narudžbini</a:t>
            </a:r>
          </a:p>
          <a:p>
            <a:r>
              <a:rPr lang="sr-Latn-RS" sz="40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Moji keksići sadrže organski med i po tome su jedinstveni</a:t>
            </a:r>
            <a:endParaRPr lang="en-US" sz="40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958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066" y="692373"/>
            <a:ext cx="8911687" cy="1280890"/>
          </a:xfrm>
        </p:spPr>
        <p:txBody>
          <a:bodyPr/>
          <a:lstStyle/>
          <a:p>
            <a:r>
              <a:rPr lang="sr-Latn-RS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Ciljna grupa kupaca            Vrednost ponude</a:t>
            </a:r>
            <a:endParaRPr lang="en-US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973263"/>
            <a:ext cx="3992563" cy="643328"/>
          </a:xfrm>
        </p:spPr>
        <p:txBody>
          <a:bodyPr>
            <a:noAutofit/>
          </a:bodyPr>
          <a:lstStyle/>
          <a:p>
            <a:pPr marL="1943100" lvl="4" algn="ctr">
              <a:buClr>
                <a:srgbClr val="E32D91"/>
              </a:buClr>
            </a:pPr>
            <a:r>
              <a:rPr lang="sr-Latn-RS" sz="3400" b="0" dirty="0">
                <a:solidFill>
                  <a:srgbClr val="7030A0"/>
                </a:solidFill>
                <a:latin typeface="Brush Script MT" panose="03060802040406070304" pitchFamily="66" charset="0"/>
              </a:rPr>
              <a:t>Roditeji male dece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246909" y="1973263"/>
            <a:ext cx="4338637" cy="3925887"/>
          </a:xfrm>
        </p:spPr>
        <p:txBody>
          <a:bodyPr>
            <a:normAutofit/>
          </a:bodyPr>
          <a:lstStyle/>
          <a:p>
            <a:r>
              <a:rPr lang="sr-Latn-RS" sz="3200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Prednosti naše ponude su ukrašavanje i oblikovanje kolača po želji kupaca i moguća dostava na  teritoriji cele Srbije.Povoljna cena i odličan kvalitet!</a:t>
            </a:r>
            <a:endParaRPr lang="en-US" sz="3200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8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Oglašavamo naše proizvode putem društvenih mreža i veb sajta.</a:t>
            </a:r>
            <a:endParaRPr lang="en-US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92" y="2949526"/>
            <a:ext cx="5037666" cy="328025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135" y="2089978"/>
            <a:ext cx="7115492" cy="4240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9947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744" y="638176"/>
            <a:ext cx="9026988" cy="2935018"/>
          </a:xfrm>
        </p:spPr>
        <p:txBody>
          <a:bodyPr>
            <a:normAutofit/>
          </a:bodyPr>
          <a:lstStyle/>
          <a:p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Naši kupci su naša najbolja preporuka.</a:t>
            </a:r>
            <a:b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</a:br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Našim kupcima obezbedjujemo odredjene popuste i prikladne poklone.</a:t>
            </a:r>
            <a:endParaRPr lang="en-US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415" y="2105685"/>
            <a:ext cx="5839265" cy="36998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68" y="2339699"/>
            <a:ext cx="4514556" cy="283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444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388" y="708516"/>
            <a:ext cx="8911687" cy="5157712"/>
          </a:xfrm>
        </p:spPr>
        <p:txBody>
          <a:bodyPr>
            <a:normAutofit/>
          </a:bodyPr>
          <a:lstStyle/>
          <a:p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Prodaja proizvoda </a:t>
            </a:r>
            <a:b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</a:br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Pribavjanje mašina ,alata i  vozila koje je prilagodjeno za dostavu sveže robe.</a:t>
            </a:r>
            <a:b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</a:br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Obezbedjivanje sirovina od proverenih proizvodjača.</a:t>
            </a:r>
            <a:b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</a:br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/>
            </a:r>
            <a:b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</a:br>
            <a:r>
              <a:rPr lang="sr-Latn-RS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Planirano proširenje delatnosti na Dečije igraonice koje organizuju dečije rodjendane.</a:t>
            </a:r>
            <a:endParaRPr lang="en-US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36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28089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463" y="166052"/>
            <a:ext cx="2743200" cy="2057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62" y="180850"/>
            <a:ext cx="2790825" cy="1581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428" y="187544"/>
            <a:ext cx="2838450" cy="1590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740" y="2451417"/>
            <a:ext cx="1989845" cy="1876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08" y="2071052"/>
            <a:ext cx="2743200" cy="205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006" y="2194877"/>
            <a:ext cx="2428875" cy="1809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87" y="4501956"/>
            <a:ext cx="1228725" cy="1838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637" y="4584382"/>
            <a:ext cx="22479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19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9688" y="135258"/>
            <a:ext cx="8911687" cy="1280890"/>
          </a:xfrm>
        </p:spPr>
        <p:txBody>
          <a:bodyPr>
            <a:normAutofit/>
          </a:bodyPr>
          <a:lstStyle/>
          <a:p>
            <a:r>
              <a:rPr lang="sr-Latn-RS" sz="48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Šta treba istaći?</a:t>
            </a:r>
            <a:endParaRPr lang="en-US" sz="48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16148"/>
            <a:ext cx="8915400" cy="3777622"/>
          </a:xfrm>
        </p:spPr>
        <p:txBody>
          <a:bodyPr>
            <a:noAutofit/>
          </a:bodyPr>
          <a:lstStyle/>
          <a:p>
            <a:r>
              <a:rPr lang="sr-Latn-RS" sz="32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Keksići napravljeni u radionici „Medeni Svet“napravljeni su od najkvalitetnijih sastojaka.Svaki je oblikovan i ukrašen sa puno pažnje,preciznosti i što je najvažnije s puno ljubavi.</a:t>
            </a:r>
          </a:p>
          <a:p>
            <a:r>
              <a:rPr lang="sr-Latn-RS" sz="32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Svaka Vaša zamisao može biti ostvarena.Možete uveličati vaša slavlja,godišnjice,rodjendane uz moje keksiće.</a:t>
            </a:r>
          </a:p>
          <a:p>
            <a:r>
              <a:rPr lang="sr-Latn-RS" sz="32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Sve Vaše sugestije i ideje potrudiću se da sprovedem u delo.</a:t>
            </a:r>
          </a:p>
          <a:p>
            <a:r>
              <a:rPr lang="sr-Latn-RS" sz="3200" i="1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Cene su više nego povoljne.Naručite još danas i nećete se pokajati.</a:t>
            </a:r>
          </a:p>
          <a:p>
            <a:endParaRPr lang="en-US" sz="3200" i="1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31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4905" y="722584"/>
            <a:ext cx="9211577" cy="4482462"/>
          </a:xfrm>
        </p:spPr>
        <p:txBody>
          <a:bodyPr>
            <a:normAutofit/>
          </a:bodyPr>
          <a:lstStyle/>
          <a:p>
            <a:r>
              <a:rPr lang="sr-Latn-RS" dirty="0">
                <a:latin typeface="Brush Script MT" panose="03060802040406070304" pitchFamily="66" charset="0"/>
              </a:rPr>
              <a:t> </a:t>
            </a:r>
            <a:r>
              <a:rPr lang="sr-Latn-RS" dirty="0" smtClean="0">
                <a:latin typeface="Brush Script MT" panose="03060802040406070304" pitchFamily="66" charset="0"/>
              </a:rPr>
              <a:t>   </a:t>
            </a:r>
            <a:r>
              <a:rPr lang="sr-Latn-RS" sz="4000" dirty="0" smtClean="0">
                <a:solidFill>
                  <a:srgbClr val="7030A0"/>
                </a:solidFill>
                <a:latin typeface="Brush Script MT" panose="03060802040406070304" pitchFamily="66" charset="0"/>
              </a:rPr>
              <a:t>Za decu je najbitnije da od ranog detinjstva razviju kreativne sposobnosti.Inspirisati ih da isprobaju nesto novo.</a:t>
            </a:r>
            <a:endParaRPr lang="en-US" sz="4000" dirty="0">
              <a:solidFill>
                <a:srgbClr val="7030A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23" y="2204428"/>
            <a:ext cx="5891602" cy="430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664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sp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runge 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255</TotalTime>
  <Words>206</Words>
  <Application>Microsoft Office PowerPoint</Application>
  <PresentationFormat>Widescreen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华文楷体</vt:lpstr>
      <vt:lpstr>Arial</vt:lpstr>
      <vt:lpstr>Brush Script MT</vt:lpstr>
      <vt:lpstr>Edwardian Script ITC</vt:lpstr>
      <vt:lpstr>Franklin Gothic Book</vt:lpstr>
      <vt:lpstr>Franklin Gothic Medium</vt:lpstr>
      <vt:lpstr>Wingdings 3</vt:lpstr>
      <vt:lpstr>Wisp</vt:lpstr>
      <vt:lpstr>Medeni Svet </vt:lpstr>
      <vt:lpstr>Čime se bavi moja firma?</vt:lpstr>
      <vt:lpstr>Ciljna grupa kupaca            Vrednost ponude</vt:lpstr>
      <vt:lpstr>Oglašavamo naše proizvode putem društvenih mreža i veb sajta.</vt:lpstr>
      <vt:lpstr>Naši kupci su naša najbolja preporuka. Našim kupcima obezbedjujemo odredjene popuste i prikladne poklone.</vt:lpstr>
      <vt:lpstr>Prodaja proizvoda  Pribavjanje mašina ,alata i  vozila koje je prilagodjeno za dostavu sveže robe. Obezbedjivanje sirovina od proverenih proizvodjača.  Planirano proširenje delatnosti na Dečije igraonice koje organizuju dečije rodjendane.</vt:lpstr>
      <vt:lpstr>PowerPoint Presentation</vt:lpstr>
      <vt:lpstr>Šta treba istaći?</vt:lpstr>
      <vt:lpstr>    Za decu je najbitnije da od ranog detinjstva razviju kreativne sposobnosti.Inspirisati ih da isprobaju nesto novo.</vt:lpstr>
      <vt:lpstr>Kako do nas?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„Medeni Svet</dc:title>
  <dc:creator>ucenik</dc:creator>
  <cp:lastModifiedBy>ucenik</cp:lastModifiedBy>
  <cp:revision>20</cp:revision>
  <dcterms:created xsi:type="dcterms:W3CDTF">2018-12-15T13:53:12Z</dcterms:created>
  <dcterms:modified xsi:type="dcterms:W3CDTF">2018-12-18T13:19:44Z</dcterms:modified>
</cp:coreProperties>
</file>