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72" y="-4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3FE6C-5267-4254-A926-3CAECF6FF702}" type="datetimeFigureOut">
              <a:rPr lang="sr-Cyrl-RS" smtClean="0"/>
              <a:t>09.12.2018.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BD88C-A1DB-4EEB-BACC-137B4F19599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893957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3FE6C-5267-4254-A926-3CAECF6FF702}" type="datetimeFigureOut">
              <a:rPr lang="sr-Cyrl-RS" smtClean="0"/>
              <a:t>09.12.2018.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BD88C-A1DB-4EEB-BACC-137B4F19599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3745750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3FE6C-5267-4254-A926-3CAECF6FF702}" type="datetimeFigureOut">
              <a:rPr lang="sr-Cyrl-RS" smtClean="0"/>
              <a:t>09.12.2018.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BD88C-A1DB-4EEB-BACC-137B4F19599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3153888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3FE6C-5267-4254-A926-3CAECF6FF702}" type="datetimeFigureOut">
              <a:rPr lang="sr-Cyrl-RS" smtClean="0"/>
              <a:t>09.12.2018.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BD88C-A1DB-4EEB-BACC-137B4F19599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2674144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3FE6C-5267-4254-A926-3CAECF6FF702}" type="datetimeFigureOut">
              <a:rPr lang="sr-Cyrl-RS" smtClean="0"/>
              <a:t>09.12.2018.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BD88C-A1DB-4EEB-BACC-137B4F19599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1325730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3FE6C-5267-4254-A926-3CAECF6FF702}" type="datetimeFigureOut">
              <a:rPr lang="sr-Cyrl-RS" smtClean="0"/>
              <a:t>09.12.2018.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BD88C-A1DB-4EEB-BACC-137B4F19599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3843217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3FE6C-5267-4254-A926-3CAECF6FF702}" type="datetimeFigureOut">
              <a:rPr lang="sr-Cyrl-RS" smtClean="0"/>
              <a:t>09.12.2018.</a:t>
            </a:fld>
            <a:endParaRPr lang="sr-Cyrl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BD88C-A1DB-4EEB-BACC-137B4F19599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1100538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3FE6C-5267-4254-A926-3CAECF6FF702}" type="datetimeFigureOut">
              <a:rPr lang="sr-Cyrl-RS" smtClean="0"/>
              <a:t>09.12.2018.</a:t>
            </a:fld>
            <a:endParaRPr lang="sr-Cyrl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BD88C-A1DB-4EEB-BACC-137B4F19599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3039744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3FE6C-5267-4254-A926-3CAECF6FF702}" type="datetimeFigureOut">
              <a:rPr lang="sr-Cyrl-RS" smtClean="0"/>
              <a:t>09.12.2018.</a:t>
            </a:fld>
            <a:endParaRPr lang="sr-Cyrl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BD88C-A1DB-4EEB-BACC-137B4F19599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2784168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3FE6C-5267-4254-A926-3CAECF6FF702}" type="datetimeFigureOut">
              <a:rPr lang="sr-Cyrl-RS" smtClean="0"/>
              <a:t>09.12.2018.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BD88C-A1DB-4EEB-BACC-137B4F19599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1442480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Cyrl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3FE6C-5267-4254-A926-3CAECF6FF702}" type="datetimeFigureOut">
              <a:rPr lang="sr-Cyrl-RS" smtClean="0"/>
              <a:t>09.12.2018.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BD88C-A1DB-4EEB-BACC-137B4F19599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1289788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C3FE6C-5267-4254-A926-3CAECF6FF702}" type="datetimeFigureOut">
              <a:rPr lang="sr-Cyrl-RS" smtClean="0"/>
              <a:t>09.12.2018.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9BD88C-A1DB-4EEB-BACC-137B4F19599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2271785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Max&amp;Lj</a:t>
            </a:r>
            <a:r>
              <a:rPr lang="en-US" dirty="0" smtClean="0"/>
              <a:t> online </a:t>
            </a:r>
            <a:r>
              <a:rPr lang="en-US" dirty="0" err="1" smtClean="0"/>
              <a:t>prodavnica</a:t>
            </a:r>
            <a:endParaRPr lang="sr-Cyrl-R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Tim: </a:t>
            </a:r>
            <a:r>
              <a:rPr lang="en-US" dirty="0" err="1" smtClean="0"/>
              <a:t>Ljiljana</a:t>
            </a:r>
            <a:r>
              <a:rPr lang="en-US" dirty="0" smtClean="0"/>
              <a:t> Raj</a:t>
            </a:r>
            <a:r>
              <a:rPr lang="sr-Latn-RS" dirty="0" smtClean="0"/>
              <a:t>ić, Gordana Blagojević, Ljiljana Petrović, Mirjana Marković, Ljiljana Todorović</a:t>
            </a:r>
          </a:p>
          <a:p>
            <a:endParaRPr lang="sr-Latn-RS" dirty="0" smtClean="0"/>
          </a:p>
          <a:p>
            <a:endParaRPr lang="sr-Latn-RS" dirty="0"/>
          </a:p>
          <a:p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val="3340690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</a:t>
            </a:r>
            <a:r>
              <a:rPr lang="sr-Latn-RS" dirty="0" smtClean="0"/>
              <a:t>ša ponuda </a:t>
            </a:r>
            <a:r>
              <a:rPr lang="en-US" dirty="0" err="1" smtClean="0"/>
              <a:t>Max&amp;Lj</a:t>
            </a:r>
            <a:r>
              <a:rPr lang="en-US" dirty="0" smtClean="0"/>
              <a:t> </a:t>
            </a:r>
            <a:r>
              <a:rPr lang="en-US" dirty="0" err="1" smtClean="0"/>
              <a:t>kolekcij</a:t>
            </a:r>
            <a:r>
              <a:rPr lang="sr-Latn-RS" dirty="0" smtClean="0"/>
              <a:t>a</a:t>
            </a:r>
          </a:p>
          <a:p>
            <a:r>
              <a:rPr lang="sr-Latn-RS" dirty="0" smtClean="0"/>
              <a:t>Naša poruka</a:t>
            </a:r>
            <a:r>
              <a:rPr lang="en-US" dirty="0" smtClean="0"/>
              <a:t> </a:t>
            </a:r>
            <a:r>
              <a:rPr lang="sr-Latn-RS" dirty="0"/>
              <a:t>p</a:t>
            </a:r>
            <a:r>
              <a:rPr lang="en-US" dirty="0" err="1" smtClean="0"/>
              <a:t>rona</a:t>
            </a:r>
            <a:r>
              <a:rPr lang="sr-Latn-RS" dirty="0" smtClean="0"/>
              <a:t>đite savršenu modnu kombinaciju</a:t>
            </a:r>
            <a:r>
              <a:rPr lang="en-US" dirty="0" smtClean="0"/>
              <a:t>.</a:t>
            </a:r>
            <a:endParaRPr lang="sr-Latn-RS" dirty="0" smtClean="0"/>
          </a:p>
          <a:p>
            <a:r>
              <a:rPr lang="sr-Latn-RS" dirty="0" smtClean="0"/>
              <a:t>Usluge</a:t>
            </a:r>
            <a:r>
              <a:rPr lang="en-US" dirty="0" smtClean="0"/>
              <a:t>:</a:t>
            </a:r>
            <a:r>
              <a:rPr lang="en-US" dirty="0" smtClean="0"/>
              <a:t> </a:t>
            </a:r>
            <a:r>
              <a:rPr lang="en-US" dirty="0" err="1" smtClean="0"/>
              <a:t>Brza</a:t>
            </a:r>
            <a:r>
              <a:rPr lang="en-US" dirty="0" smtClean="0"/>
              <a:t> </a:t>
            </a:r>
            <a:r>
              <a:rPr lang="en-US" dirty="0" err="1" smtClean="0"/>
              <a:t>dostava</a:t>
            </a:r>
            <a:r>
              <a:rPr lang="en-US" dirty="0" smtClean="0"/>
              <a:t>. </a:t>
            </a:r>
            <a:endParaRPr lang="en-US" dirty="0"/>
          </a:p>
          <a:p>
            <a:r>
              <a:rPr lang="en-US" dirty="0" err="1" smtClean="0"/>
              <a:t>Posebne</a:t>
            </a:r>
            <a:r>
              <a:rPr lang="en-US" dirty="0" smtClean="0"/>
              <a:t> </a:t>
            </a:r>
            <a:r>
              <a:rPr lang="en-US" dirty="0" err="1" smtClean="0"/>
              <a:t>pogodnosti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stare </a:t>
            </a:r>
            <a:r>
              <a:rPr lang="en-US" dirty="0" err="1" smtClean="0"/>
              <a:t>kupce</a:t>
            </a:r>
            <a:r>
              <a:rPr lang="en-US" dirty="0" smtClean="0"/>
              <a:t>. U</a:t>
            </a:r>
            <a:r>
              <a:rPr lang="sr-Latn-RS" dirty="0" smtClean="0"/>
              <a:t>člani se u Max</a:t>
            </a:r>
            <a:r>
              <a:rPr lang="en-US" dirty="0" smtClean="0"/>
              <a:t>&amp; </a:t>
            </a:r>
            <a:r>
              <a:rPr lang="en-US" dirty="0" err="1" smtClean="0"/>
              <a:t>Lj</a:t>
            </a:r>
            <a:r>
              <a:rPr lang="en-US" dirty="0" smtClean="0"/>
              <a:t> </a:t>
            </a:r>
            <a:r>
              <a:rPr lang="en-US" dirty="0" err="1" smtClean="0"/>
              <a:t>klub</a:t>
            </a:r>
            <a:r>
              <a:rPr lang="en-US" dirty="0" smtClean="0"/>
              <a:t>.</a:t>
            </a:r>
            <a:r>
              <a:rPr lang="sr-Latn-RS" dirty="0" smtClean="0"/>
              <a:t> Članovi Max</a:t>
            </a:r>
            <a:r>
              <a:rPr lang="en-US" dirty="0" smtClean="0"/>
              <a:t>&amp;</a:t>
            </a:r>
            <a:r>
              <a:rPr lang="en-US" dirty="0" err="1" smtClean="0"/>
              <a:t>Lj</a:t>
            </a:r>
            <a:r>
              <a:rPr lang="en-US" dirty="0" smtClean="0"/>
              <a:t> </a:t>
            </a:r>
            <a:r>
              <a:rPr lang="en-US" dirty="0" err="1" smtClean="0"/>
              <a:t>kluba</a:t>
            </a:r>
            <a:r>
              <a:rPr lang="en-US" dirty="0" smtClean="0"/>
              <a:t> </a:t>
            </a:r>
            <a:r>
              <a:rPr lang="en-US" dirty="0" err="1" smtClean="0"/>
              <a:t>ostvaruju</a:t>
            </a:r>
            <a:r>
              <a:rPr lang="en-US" dirty="0" smtClean="0"/>
              <a:t> </a:t>
            </a:r>
            <a:r>
              <a:rPr lang="en-US" dirty="0" err="1" smtClean="0"/>
              <a:t>pravo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popust</a:t>
            </a:r>
            <a:r>
              <a:rPr lang="en-US" dirty="0" smtClean="0"/>
              <a:t>.</a:t>
            </a:r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val="12746509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Moguće je napraviti profesionalne fotografije kupaca u našim modelima.</a:t>
            </a:r>
          </a:p>
          <a:p>
            <a:r>
              <a:rPr lang="sr-Latn-RS" dirty="0" smtClean="0"/>
              <a:t>Nudimo vam da u naš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ateljeu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foto</a:t>
            </a:r>
            <a:r>
              <a:rPr lang="en-US" dirty="0" smtClean="0"/>
              <a:t> </a:t>
            </a:r>
            <a:r>
              <a:rPr lang="en-US" dirty="0" err="1" smtClean="0"/>
              <a:t>sasion</a:t>
            </a:r>
            <a:r>
              <a:rPr lang="en-US" dirty="0" smtClean="0"/>
              <a:t> </a:t>
            </a:r>
            <a:r>
              <a:rPr lang="en-US" dirty="0" err="1" smtClean="0"/>
              <a:t>osetite</a:t>
            </a:r>
            <a:r>
              <a:rPr lang="en-US" dirty="0" smtClean="0"/>
              <a:t> </a:t>
            </a:r>
            <a:r>
              <a:rPr lang="sr-Latn-RS" dirty="0" smtClean="0"/>
              <a:t>čari svetskih prestonica</a:t>
            </a:r>
            <a:r>
              <a:rPr lang="en-US" dirty="0" smtClean="0"/>
              <a:t>: </a:t>
            </a:r>
            <a:r>
              <a:rPr lang="en-US" dirty="0" err="1" smtClean="0"/>
              <a:t>Pariz</a:t>
            </a:r>
            <a:r>
              <a:rPr lang="en-US" dirty="0" smtClean="0"/>
              <a:t>, London Rim, </a:t>
            </a:r>
            <a:r>
              <a:rPr lang="en-US" dirty="0" err="1" smtClean="0"/>
              <a:t>Moskva</a:t>
            </a:r>
            <a:r>
              <a:rPr lang="en-US" dirty="0" smtClean="0"/>
              <a:t>…</a:t>
            </a:r>
          </a:p>
          <a:p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val="731380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Cyrl-RS" dirty="0"/>
          </a:p>
        </p:txBody>
      </p:sp>
      <p:pic>
        <p:nvPicPr>
          <p:cNvPr id="1026" name="Picture 2" descr="http://glamprescription.com/wp-content/uploads/2017/11/201710131441247492-900x4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7200800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54577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21148804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96</Words>
  <Application>Microsoft Office PowerPoint</Application>
  <PresentationFormat>On-screen Show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Max&amp;Lj online prodavnica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Max&amp;Lj online prodavnica</dc:title>
  <dc:creator>Korisnik-4</dc:creator>
  <cp:lastModifiedBy>Korisnik-4</cp:lastModifiedBy>
  <cp:revision>7</cp:revision>
  <dcterms:created xsi:type="dcterms:W3CDTF">2018-12-08T14:19:57Z</dcterms:created>
  <dcterms:modified xsi:type="dcterms:W3CDTF">2018-12-09T12:47:20Z</dcterms:modified>
</cp:coreProperties>
</file>