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81473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74223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39098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63937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17622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59087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5173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876887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48635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823743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96249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87A54-20B9-43E0-80C0-7CC5BEC770B1}" type="datetimeFigureOut">
              <a:rPr lang="sr-Latn-RS" smtClean="0"/>
              <a:t>9.12.2018.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99216-BAFD-4A27-A49E-281D430CAD37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79182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470025"/>
          </a:xfrm>
        </p:spPr>
        <p:txBody>
          <a:bodyPr/>
          <a:lstStyle/>
          <a:p>
            <a:r>
              <a:rPr lang="sr-Latn-RS" dirty="0" smtClean="0"/>
              <a:t>KUPINA KROZ VEKOVE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7992888" cy="3960440"/>
          </a:xfrm>
        </p:spPr>
        <p:txBody>
          <a:bodyPr/>
          <a:lstStyle/>
          <a:p>
            <a:pPr algn="l"/>
            <a:r>
              <a:rPr lang="sr-Latn-RS" dirty="0" smtClean="0"/>
              <a:t>Kupina samim tim što je dobra za krvnu sliku postala  je lek za potenciju od davnina što su se uveri hiljada muškaraca </a:t>
            </a:r>
          </a:p>
          <a:p>
            <a:pPr algn="l"/>
            <a:endParaRPr lang="sr-Latn-RS" dirty="0" smtClean="0"/>
          </a:p>
          <a:p>
            <a:pPr algn="l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20527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EDUKACIJA O UPOTREBI KUPINA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997152"/>
          </a:xfrm>
        </p:spPr>
        <p:txBody>
          <a:bodyPr/>
          <a:lstStyle/>
          <a:p>
            <a:r>
              <a:rPr lang="sr-Latn-RS" dirty="0" smtClean="0"/>
              <a:t>Ljudi treba da budu svesni lekovitog dejstva i da primenjuju svakodnevnoj u ishrani.</a:t>
            </a:r>
          </a:p>
          <a:p>
            <a:r>
              <a:rPr lang="sr-Latn-RS" dirty="0" smtClean="0"/>
              <a:t>Dobro za krvnu sliku,za imunitet,za bolesti razne...</a:t>
            </a:r>
          </a:p>
          <a:p>
            <a:r>
              <a:rPr lang="sr-Latn-RS" dirty="0" smtClean="0"/>
              <a:t>I takodje male kaloriske vrednosti dobre su kao dijetetski proizvod.</a:t>
            </a:r>
          </a:p>
          <a:p>
            <a:r>
              <a:rPr lang="sr-Latn-RS" dirty="0" smtClean="0"/>
              <a:t>Dijabetičari mogu da koriste bez bojazni da će povećati nivo šećera u krvi.</a:t>
            </a:r>
          </a:p>
          <a:p>
            <a:endParaRPr lang="sr-Latn-R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4507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Ispiracija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Ukoliko naručite naše proizvode dobićete gratis l kupinovo vino za vaše lepe trenutke za porodicom.</a:t>
            </a:r>
          </a:p>
          <a:p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2873418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ubedjivanje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Do 20 dec.za sve isporuke 10% popusta a za penzionere uz penzionu karticu 15%.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970803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110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KUPINA KROZ VEKOVE</vt:lpstr>
      <vt:lpstr>EDUKACIJA O UPOTREBI KUPINA</vt:lpstr>
      <vt:lpstr>Ispiracija</vt:lpstr>
      <vt:lpstr>ubedjivanje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KUPINA KROZ VEKOVE</dc:title>
  <dc:creator>Korisnik-9</dc:creator>
  <cp:lastModifiedBy>Korisnik-9</cp:lastModifiedBy>
  <cp:revision>4</cp:revision>
  <dcterms:created xsi:type="dcterms:W3CDTF">2018-12-09T12:18:51Z</dcterms:created>
  <dcterms:modified xsi:type="dcterms:W3CDTF">2018-12-09T12:44:51Z</dcterms:modified>
</cp:coreProperties>
</file>