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7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12/9/2018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12/9/2018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12/9/2018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12/9/2018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12/9/2018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12/9/2018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12/9/2018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12/9/2018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12/9/2018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12/9/2018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12/9/2018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pPr eaLnBrk="1" latinLnBrk="0" hangingPunct="1"/>
            <a:fld id="{8F6BCBE8-30B0-4476-8762-9236B142003A}" type="datetimeFigureOut">
              <a:rPr lang="en-US" smtClean="0"/>
              <a:pPr eaLnBrk="1" latinLnBrk="0" hangingPunct="1"/>
              <a:t>12/9/2018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cuvanje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468560" y="692696"/>
            <a:ext cx="6768752" cy="1918184"/>
          </a:xfrm>
        </p:spPr>
        <p:txBody>
          <a:bodyPr>
            <a:noAutofit/>
          </a:bodyPr>
          <a:lstStyle/>
          <a:p>
            <a:pPr algn="ctr"/>
            <a:r>
              <a:rPr lang="sr-Latn-RS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Uzgajanje i </a:t>
            </a:r>
            <a:r>
              <a:rPr lang="sr-Latn-RS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RS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r-Latn-RS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upotreba </a:t>
            </a:r>
            <a:br>
              <a:rPr lang="sr-Latn-RS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r-Latn-RS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lekovitog </a:t>
            </a:r>
            <a:r>
              <a:rPr lang="sr-Latn-RS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bilja</a:t>
            </a:r>
            <a:endParaRPr lang="sr-Latn-RS" sz="4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4149080"/>
            <a:ext cx="2628900" cy="1743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412406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980728"/>
            <a:ext cx="7344816" cy="4752528"/>
          </a:xfrm>
        </p:spPr>
        <p:txBody>
          <a:bodyPr>
            <a:normAutofit/>
          </a:bodyPr>
          <a:lstStyle/>
          <a:p>
            <a:r>
              <a:rPr lang="sr-Latn-R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Azbukovački kraj  je nezagađeno područje bogato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mnogobrojnim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sr-Latn-R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lekovitim biljkama</a:t>
            </a:r>
            <a:endParaRPr lang="sr-Latn-RS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sr-Latn-R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U svakoj kući se koriste neke od lekovitih biljki. </a:t>
            </a:r>
            <a:endParaRPr lang="sr-Latn-RS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68580" indent="0">
              <a:buNone/>
            </a:pPr>
            <a:r>
              <a:rPr lang="sr-Latn-RS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sr-Latn-R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sr-Latn-R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Biljke </a:t>
            </a:r>
            <a:r>
              <a:rPr lang="sr-Latn-R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koje su potrebne većini stanovništva su one koje jačaju imunitet</a:t>
            </a:r>
            <a:r>
              <a:rPr lang="sr-Latn-R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endParaRPr lang="sr-Latn-RS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sr-Latn-R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Ehinacea</a:t>
            </a:r>
          </a:p>
          <a:p>
            <a:pPr>
              <a:buFont typeface="Wingdings" pitchFamily="2" charset="2"/>
              <a:buChar char="v"/>
            </a:pPr>
            <a:r>
              <a:rPr lang="sr-Latn-R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Aloja vera</a:t>
            </a:r>
          </a:p>
          <a:p>
            <a:pPr>
              <a:buFont typeface="Wingdings" pitchFamily="2" charset="2"/>
              <a:buChar char="v"/>
            </a:pPr>
            <a:r>
              <a:rPr lang="sr-Latn-R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Žalfija</a:t>
            </a:r>
          </a:p>
          <a:p>
            <a:pPr>
              <a:buFont typeface="Wingdings" pitchFamily="2" charset="2"/>
              <a:buChar char="v"/>
            </a:pPr>
            <a:r>
              <a:rPr lang="sr-Latn-R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Čuvarkuća</a:t>
            </a:r>
          </a:p>
        </p:txBody>
      </p:sp>
    </p:spTree>
    <p:extLst>
      <p:ext uri="{BB962C8B-B14F-4D97-AF65-F5344CB8AC3E}">
        <p14:creationId xmlns:p14="http://schemas.microsoft.com/office/powerpoint/2010/main" val="589642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836712"/>
            <a:ext cx="6777317" cy="504056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endParaRPr lang="sr-Latn-RS" sz="18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68580" indent="0">
              <a:buNone/>
            </a:pPr>
            <a:endParaRPr lang="sr-Latn-RS" sz="18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sr-Latn-RS" sz="18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sr-Latn-RS" sz="18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sr-Latn-RS" sz="18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2263" y="1173412"/>
            <a:ext cx="2376264" cy="237626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645024"/>
            <a:ext cx="2664296" cy="25641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75856" y="4326935"/>
            <a:ext cx="5040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42900">
              <a:buFont typeface="Wingdings" pitchFamily="2" charset="2"/>
              <a:buChar char="v"/>
            </a:pPr>
            <a:r>
              <a:rPr lang="sr-Latn-RS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Žalfija je biljka mediteranskog područja</a:t>
            </a:r>
            <a:r>
              <a:rPr lang="sr-Latn-R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sr-Latn-RS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68580" indent="0">
              <a:buNone/>
            </a:pPr>
            <a:r>
              <a:rPr lang="sr-Latn-RS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Gaji se i u baštama na osunčanim mestima. </a:t>
            </a:r>
          </a:p>
          <a:p>
            <a:pPr marL="68580" indent="0">
              <a:buNone/>
            </a:pPr>
            <a:r>
              <a:rPr lang="sr-Latn-RS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Deluje baktericidno, ima preventivno dejstvo ako se svaki dan popije jedna šolja caja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0800000" flipH="1" flipV="1">
            <a:off x="683479" y="1196752"/>
            <a:ext cx="518475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sr-Latn-RS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Ehinacea</a:t>
            </a:r>
            <a:r>
              <a:rPr lang="sr-Latn-RS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deluje na jačanje imuniteta kod dugotrajnih infekcija, tako što podstiče stvaranje antitela i T2 lemfocita koji se bore protiv upornih bakterijskih infekcija.</a:t>
            </a:r>
          </a:p>
          <a:p>
            <a:pPr>
              <a:buFont typeface="Wingdings" pitchFamily="2" charset="2"/>
              <a:buChar char="v"/>
            </a:pPr>
            <a:r>
              <a:rPr lang="sr-Latn-RS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Ne smeju da je koriste deca mlađa od dvanaest godina.</a:t>
            </a:r>
          </a:p>
        </p:txBody>
      </p:sp>
    </p:spTree>
    <p:extLst>
      <p:ext uri="{BB962C8B-B14F-4D97-AF65-F5344CB8AC3E}">
        <p14:creationId xmlns:p14="http://schemas.microsoft.com/office/powerpoint/2010/main" val="939729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850037"/>
            <a:ext cx="7704856" cy="5184576"/>
          </a:xfrm>
        </p:spPr>
        <p:txBody>
          <a:bodyPr>
            <a:normAutofit/>
          </a:bodyPr>
          <a:lstStyle/>
          <a:p>
            <a:endParaRPr lang="sr-Latn-RS" dirty="0"/>
          </a:p>
          <a:p>
            <a:endParaRPr lang="sr-Latn-RS" dirty="0" smtClean="0"/>
          </a:p>
          <a:p>
            <a:pPr marL="68580" indent="0">
              <a:buNone/>
            </a:pPr>
            <a:endParaRPr lang="sr-Latn-RS" dirty="0" smtClean="0"/>
          </a:p>
          <a:p>
            <a:endParaRPr lang="sr-Latn-R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8475" y="2228174"/>
            <a:ext cx="2668729" cy="173545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41228" y="3789040"/>
            <a:ext cx="542194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4330" indent="-285750">
              <a:buFont typeface="Wingdings" pitchFamily="2" charset="2"/>
              <a:buChar char="v"/>
            </a:pPr>
            <a:r>
              <a:rPr lang="sr-Latn-RS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Na našem podneblju aloja vera se uzgaja na osunčanim terasama u saksijama ili zasađena u bašti</a:t>
            </a:r>
            <a:r>
              <a:rPr lang="sr-Latn-R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54330" indent="-285750">
              <a:buFont typeface="Arial" pitchFamily="34" charset="0"/>
              <a:buChar char="•"/>
            </a:pPr>
            <a:r>
              <a:rPr lang="sr-Latn-R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Neke vrste aloje se uzgajaju plantažno u pustinjskim </a:t>
            </a:r>
            <a:r>
              <a:rPr lang="sr-Latn-R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uslovima (Nevada)</a:t>
            </a:r>
          </a:p>
          <a:p>
            <a:pPr marL="354330" indent="-285750">
              <a:buFont typeface="Arial" pitchFamily="34" charset="0"/>
              <a:buChar char="•"/>
            </a:pPr>
            <a:r>
              <a:rPr lang="sr-Latn-R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Biljka </a:t>
            </a:r>
            <a:r>
              <a:rPr lang="sr-Latn-RS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skromnih </a:t>
            </a:r>
            <a:r>
              <a:rPr lang="sr-Latn-R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zahteva</a:t>
            </a:r>
          </a:p>
          <a:p>
            <a:pPr marL="354330" indent="-285750">
              <a:buFont typeface="Arial" pitchFamily="34" charset="0"/>
              <a:buChar char="•"/>
            </a:pPr>
            <a:r>
              <a:rPr lang="sr-Latn-R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Biljke </a:t>
            </a:r>
            <a:r>
              <a:rPr lang="sr-Latn-RS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stare najmanje dve </a:t>
            </a:r>
            <a:r>
              <a:rPr lang="sr-Latn-R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godine</a:t>
            </a:r>
          </a:p>
          <a:p>
            <a:pPr marL="354330" indent="-285750">
              <a:buFont typeface="Arial" pitchFamily="34" charset="0"/>
              <a:buChar char="•"/>
            </a:pPr>
            <a:r>
              <a:rPr lang="sr-Latn-R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Sveži </a:t>
            </a:r>
            <a:r>
              <a:rPr lang="sr-Latn-RS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listovi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75292" y="1772816"/>
            <a:ext cx="46085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r-Latn-R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Poznata </a:t>
            </a:r>
            <a:r>
              <a:rPr lang="sr-Latn-RS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od davnina</a:t>
            </a:r>
          </a:p>
          <a:p>
            <a:pPr>
              <a:buFont typeface="Arial" pitchFamily="34" charset="0"/>
              <a:buChar char="•"/>
            </a:pPr>
            <a:r>
              <a:rPr lang="sr-Latn-R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Koristila </a:t>
            </a:r>
            <a:r>
              <a:rPr lang="sr-Latn-RS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je kraljica Kleopatra</a:t>
            </a:r>
          </a:p>
          <a:p>
            <a:pPr>
              <a:buFont typeface="Arial" pitchFamily="34" charset="0"/>
              <a:buChar char="•"/>
            </a:pPr>
            <a:r>
              <a:rPr lang="sr-Latn-RS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Hipokrat </a:t>
            </a:r>
            <a:r>
              <a:rPr lang="sr-Latn-RS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je preporučivao svojim pacijentima</a:t>
            </a:r>
          </a:p>
          <a:p>
            <a:pPr>
              <a:buFont typeface="Arial" pitchFamily="34" charset="0"/>
              <a:buChar char="•"/>
            </a:pPr>
            <a:endParaRPr lang="sr-Latn-RS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02380" y="690303"/>
            <a:ext cx="396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sr-Latn-RS" sz="2000" b="1" dirty="0" smtClean="0">
                <a:solidFill>
                  <a:schemeClr val="accent1">
                    <a:lumMod val="50000"/>
                  </a:schemeClr>
                </a:solidFill>
              </a:rPr>
              <a:t>Aloja vera</a:t>
            </a:r>
            <a:endParaRPr lang="sr-Latn-R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7410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764704"/>
            <a:ext cx="7024744" cy="1143000"/>
          </a:xfrm>
        </p:spPr>
        <p:txBody>
          <a:bodyPr>
            <a:normAutofit/>
          </a:bodyPr>
          <a:lstStyle/>
          <a:p>
            <a:pPr marL="571500" indent="-571500">
              <a:buFont typeface="Wingdings" pitchFamily="2" charset="2"/>
              <a:buChar char="v"/>
            </a:pPr>
            <a:r>
              <a:rPr lang="sr-Latn-RS" sz="3600" dirty="0" smtClean="0">
                <a:solidFill>
                  <a:schemeClr val="accent1">
                    <a:lumMod val="50000"/>
                  </a:schemeClr>
                </a:solidFill>
              </a:rPr>
              <a:t>Delovanje</a:t>
            </a:r>
            <a:r>
              <a:rPr lang="en-US" sz="3600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  <a:endParaRPr lang="sr-Latn-RS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Za jačanje imuniteta</a:t>
            </a:r>
          </a:p>
          <a:p>
            <a:r>
              <a:rPr lang="sr-Latn-RS" dirty="0" smtClean="0"/>
              <a:t>Jačanje energetskog stanja organizma</a:t>
            </a:r>
          </a:p>
          <a:p>
            <a:r>
              <a:rPr lang="sr-Latn-RS" dirty="0" smtClean="0"/>
              <a:t>Lečenje reproduktivnih organa žena</a:t>
            </a:r>
          </a:p>
          <a:p>
            <a:r>
              <a:rPr lang="sr-Latn-RS" dirty="0" smtClean="0"/>
              <a:t>Lečenja cista</a:t>
            </a:r>
          </a:p>
          <a:p>
            <a:r>
              <a:rPr lang="sr-Latn-RS" dirty="0" smtClean="0"/>
              <a:t>Eliminisanje štetnih materija</a:t>
            </a:r>
          </a:p>
          <a:p>
            <a:r>
              <a:rPr lang="sr-Latn-RS" dirty="0" smtClean="0"/>
              <a:t>Regulisanje varenja</a:t>
            </a:r>
          </a:p>
          <a:p>
            <a:endParaRPr lang="sr-Latn-RS" dirty="0" smtClean="0"/>
          </a:p>
          <a:p>
            <a:endParaRPr lang="sr-Latn-R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5758" y="3998060"/>
            <a:ext cx="2831976" cy="237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0600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980728"/>
            <a:ext cx="7200800" cy="489654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sr-Latn-RS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Melem od aloje</a:t>
            </a:r>
          </a:p>
          <a:p>
            <a:pPr marL="68580" indent="0">
              <a:buNone/>
            </a:pPr>
            <a:r>
              <a:rPr lang="sr-Latn-RS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sr-Latn-RS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Najduže </a:t>
            </a:r>
            <a:r>
              <a:rPr lang="sr-Latn-RS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 najšire </a:t>
            </a:r>
            <a:r>
              <a:rPr lang="sr-Latn-RS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upotrebljava</a:t>
            </a:r>
            <a:endParaRPr lang="en-US" sz="20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68580" indent="0">
              <a:buNone/>
            </a:pPr>
            <a:endParaRPr lang="en-US" sz="20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68580" indent="0">
              <a:buNone/>
            </a:pPr>
            <a:endParaRPr lang="sr-Latn-RS" sz="20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68580" indent="0">
              <a:buNone/>
            </a:pPr>
            <a:endParaRPr lang="sr-Latn-RS" sz="20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68580" indent="0">
              <a:buNone/>
            </a:pPr>
            <a:endParaRPr lang="sr-Latn-RS" sz="20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sr-Latn-R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Naš proizvod je namenjen osobama od najmlađe do najstarije starosne dobi</a:t>
            </a:r>
          </a:p>
          <a:p>
            <a:pPr>
              <a:buFont typeface="Arial" pitchFamily="34" charset="0"/>
              <a:buChar char="•"/>
            </a:pPr>
            <a:r>
              <a:rPr lang="sr-Latn-R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Oba pola koja veruju u dejstvo lekovitog bilja</a:t>
            </a:r>
          </a:p>
          <a:p>
            <a:pPr>
              <a:buFont typeface="Arial" pitchFamily="34" charset="0"/>
              <a:buChar char="•"/>
            </a:pPr>
            <a:r>
              <a:rPr lang="sr-Latn-RS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sr-Latn-R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sobama najrazličitijih materijalnih struktura. </a:t>
            </a:r>
          </a:p>
          <a:p>
            <a:pPr>
              <a:buFont typeface="Arial" pitchFamily="34" charset="0"/>
              <a:buChar char="•"/>
            </a:pPr>
            <a:r>
              <a:rPr lang="sr-Latn-R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Prirodan način života</a:t>
            </a:r>
          </a:p>
          <a:p>
            <a:pPr>
              <a:buFont typeface="Arial" pitchFamily="34" charset="0"/>
              <a:buChar char="•"/>
            </a:pPr>
            <a:endParaRPr lang="sr-Latn-RS" sz="2000" dirty="0" smtClean="0"/>
          </a:p>
          <a:p>
            <a:pPr algn="ctr">
              <a:buFont typeface="Arial" pitchFamily="34" charset="0"/>
              <a:buChar char="•"/>
            </a:pPr>
            <a:endParaRPr lang="sr-Latn-R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908720"/>
            <a:ext cx="2952328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2639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980728"/>
            <a:ext cx="6777317" cy="3508977"/>
          </a:xfrm>
        </p:spPr>
        <p:txBody>
          <a:bodyPr/>
          <a:lstStyle/>
          <a:p>
            <a:r>
              <a:rPr lang="sr-Latn-RS" dirty="0" smtClean="0"/>
              <a:t>O našim proizvodima i stručnim savetima možete se informisati preko internet prodaje</a:t>
            </a:r>
          </a:p>
          <a:p>
            <a:pPr>
              <a:buFont typeface="Arial" pitchFamily="34" charset="0"/>
              <a:buChar char="•"/>
            </a:pPr>
            <a:r>
              <a:rPr lang="sr-Latn-RS" dirty="0" smtClean="0">
                <a:hlinkClick r:id="rId2"/>
              </a:rPr>
              <a:t>www.ocuvanje</a:t>
            </a:r>
            <a:r>
              <a:rPr lang="sr-Latn-RS" dirty="0" smtClean="0"/>
              <a:t>imuniteta.com</a:t>
            </a:r>
          </a:p>
          <a:p>
            <a:pPr>
              <a:buFont typeface="Arial" pitchFamily="34" charset="0"/>
              <a:buChar char="•"/>
            </a:pPr>
            <a:r>
              <a:rPr lang="sr-Latn-RS" dirty="0" smtClean="0"/>
              <a:t>Facebook stranice </a:t>
            </a:r>
          </a:p>
          <a:p>
            <a:pPr>
              <a:buFont typeface="Arial" pitchFamily="34" charset="0"/>
              <a:buChar char="•"/>
            </a:pPr>
            <a:r>
              <a:rPr lang="sr-Latn-RS" dirty="0" smtClean="0"/>
              <a:t>Direktna prodaja (zdrava hrana)</a:t>
            </a:r>
          </a:p>
          <a:p>
            <a:pPr>
              <a:buFont typeface="Arial" pitchFamily="34" charset="0"/>
              <a:buChar char="•"/>
            </a:pP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5325741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212</TotalTime>
  <Words>238</Words>
  <Application>Microsoft Office PowerPoint</Application>
  <PresentationFormat>On-screen Show (4:3)</PresentationFormat>
  <Paragraphs>49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Austin</vt:lpstr>
      <vt:lpstr>Uzgajanje i  upotreba  lekovitog bilja</vt:lpstr>
      <vt:lpstr>PowerPoint Presentation</vt:lpstr>
      <vt:lpstr>PowerPoint Presentation</vt:lpstr>
      <vt:lpstr>PowerPoint Presentation</vt:lpstr>
      <vt:lpstr>Delovanje: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Uzgajanje i upotreba lekovitog bilja</dc:title>
  <dc:creator>Korisnik3</dc:creator>
  <cp:lastModifiedBy>Korisnik3</cp:lastModifiedBy>
  <cp:revision>17</cp:revision>
  <dcterms:created xsi:type="dcterms:W3CDTF">2018-12-08T14:20:12Z</dcterms:created>
  <dcterms:modified xsi:type="dcterms:W3CDTF">2018-12-09T13:54:53Z</dcterms:modified>
</cp:coreProperties>
</file>