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7702" autoAdjust="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33F9E77-20A8-4283-A830-080494D5E5DB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02F013-7244-482E-825F-60D49FCB9A22}" type="slidenum">
              <a:rPr lang="sr-Latn-RS" smtClean="0"/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085184"/>
            <a:ext cx="3272408" cy="720080"/>
          </a:xfrm>
        </p:spPr>
        <p:txBody>
          <a:bodyPr>
            <a:normAutofit/>
          </a:bodyPr>
          <a:lstStyle/>
          <a:p>
            <a:endParaRPr lang="sr-Latn-R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5"/>
            <a:ext cx="7772400" cy="1656185"/>
          </a:xfrm>
        </p:spPr>
        <p:txBody>
          <a:bodyPr/>
          <a:lstStyle/>
          <a:p>
            <a:r>
              <a:rPr lang="sr-Latn-R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Udahni mir </a:t>
            </a:r>
            <a:endParaRPr lang="sr-Latn-RS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352042"/>
      </p:ext>
    </p:extLst>
  </p:cSld>
  <p:clrMapOvr>
    <a:masterClrMapping/>
  </p:clrMapOvr>
  <p:transition spd="slow">
    <p:wipe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786" y="1052737"/>
            <a:ext cx="4731802" cy="720079"/>
          </a:xfrm>
        </p:spPr>
        <p:txBody>
          <a:bodyPr/>
          <a:lstStyle/>
          <a:p>
            <a:r>
              <a:rPr lang="sr-Latn-RS" sz="1400" i="1" dirty="0" smtClean="0">
                <a:solidFill>
                  <a:schemeClr val="accent6"/>
                </a:solidFill>
              </a:rPr>
              <a:t>Vaše želje su naš prioritet. Iskoraci  van grada. Popni se na planinu ovde novac, gubi vrednost</a:t>
            </a:r>
            <a:r>
              <a:rPr lang="sr-Latn-RS" sz="1400" dirty="0" smtClean="0">
                <a:solidFill>
                  <a:schemeClr val="accent6"/>
                </a:solidFill>
              </a:rPr>
              <a:t>. </a:t>
            </a:r>
            <a:endParaRPr lang="sr-Latn-RS" sz="1400" dirty="0">
              <a:solidFill>
                <a:schemeClr val="accent6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2852936"/>
            <a:ext cx="3785964" cy="3021608"/>
          </a:xfrm>
        </p:spPr>
      </p:pic>
    </p:spTree>
    <p:extLst>
      <p:ext uri="{BB962C8B-B14F-4D97-AF65-F5344CB8AC3E}">
        <p14:creationId xmlns:p14="http://schemas.microsoft.com/office/powerpoint/2010/main" val="23611506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sr-Latn-RS" sz="1800" dirty="0" smtClean="0">
                <a:solidFill>
                  <a:schemeClr val="accent6"/>
                </a:solidFill>
              </a:rPr>
              <a:t>Bacite pogled odozgo na prelepe predele ispred vas...</a:t>
            </a:r>
            <a:endParaRPr lang="sr-Latn-RS" sz="18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-3936" y="1916832"/>
            <a:ext cx="6400800" cy="792088"/>
          </a:xfrm>
        </p:spPr>
        <p:txBody>
          <a:bodyPr>
            <a:normAutofit fontScale="92500" lnSpcReduction="10000"/>
          </a:bodyPr>
          <a:lstStyle/>
          <a:p>
            <a:r>
              <a:rPr lang="sr-Latn-RS" sz="1600" i="1" dirty="0" smtClean="0"/>
              <a:t>Imate priliku da osvojite najvece vrhove i da vidite kako izgleda pogled sa neba, tamo gde oblaci lebde. Povedite ekipu na vikend, ture opuštanja najlepsim stazama. </a:t>
            </a:r>
            <a:r>
              <a:rPr lang="sr-Latn-RS" sz="1900" b="1" i="1" dirty="0" smtClean="0"/>
              <a:t>Ajmo u šetnju do vrha</a:t>
            </a:r>
          </a:p>
          <a:p>
            <a:endParaRPr lang="sr-Latn-R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67" y="3068960"/>
            <a:ext cx="3672408" cy="2075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0693"/>
            <a:ext cx="3600400" cy="23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76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3528392" cy="1656184"/>
          </a:xfrm>
        </p:spPr>
        <p:txBody>
          <a:bodyPr/>
          <a:lstStyle/>
          <a:p>
            <a:pPr marL="0" indent="0">
              <a:buNone/>
            </a:pPr>
            <a:r>
              <a:rPr lang="sr-Latn-RS" sz="1400" i="1" dirty="0" smtClean="0">
                <a:cs typeface="Segoe UI Semilight" pitchFamily="34" charset="0"/>
              </a:rPr>
              <a:t>Planinia Bobija pravi je raj za planinarenje i ljubitelje prirode. U svom srcu krije guste četinarske šume, kanjone skrivenih reka, stalna smena staza, pašnjaka, šumskih puteva, vrhova, promena nadmoreke visine, kao i pogled na različite delove Srbije</a:t>
            </a:r>
            <a:r>
              <a:rPr lang="sr-Latn-RS" sz="1400" i="1" dirty="0" smtClean="0">
                <a:cs typeface="Times New Roman" pitchFamily="18" charset="0"/>
              </a:rPr>
              <a:t>.</a:t>
            </a:r>
            <a:r>
              <a:rPr lang="sr-Latn-RS" sz="1400" b="0" i="1" dirty="0" smtClean="0">
                <a:cs typeface="Times New Roman" pitchFamily="18" charset="0"/>
              </a:rPr>
              <a:t> </a:t>
            </a:r>
            <a:endParaRPr lang="sr-Latn-RS" sz="1400" b="0" i="1" dirty="0">
              <a:cs typeface="Times New Roman" pitchFamily="18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536" y="836712"/>
            <a:ext cx="3384376" cy="2433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293096"/>
            <a:ext cx="3312368" cy="1973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31552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1440160"/>
          </a:xfrm>
        </p:spPr>
        <p:txBody>
          <a:bodyPr/>
          <a:lstStyle/>
          <a:p>
            <a:pPr marL="0" indent="0" algn="l">
              <a:buNone/>
            </a:pPr>
            <a:r>
              <a:rPr lang="sr-Latn-RS" sz="1500" dirty="0" smtClean="0"/>
              <a:t>Za sve one koji se sportom bave rekreativno biće pravi užitak da se kreću po netaknutom izvornom ambijentu. Budite i učesnik našeg ultramaratona Skayruning koji okuplja trkače iz svih delova sveta.Imamo tri staze:   </a:t>
            </a:r>
            <a:br>
              <a:rPr lang="sr-Latn-RS" sz="1500" dirty="0" smtClean="0"/>
            </a:br>
            <a:r>
              <a:rPr lang="sr-Latn-RS" sz="1500" dirty="0"/>
              <a:t> </a:t>
            </a:r>
            <a:r>
              <a:rPr lang="sr-Latn-RS" sz="1500" dirty="0" smtClean="0"/>
              <a:t>- prva 68 km (3100m uspona)</a:t>
            </a:r>
            <a:br>
              <a:rPr lang="sr-Latn-RS" sz="1500" dirty="0" smtClean="0"/>
            </a:br>
            <a:r>
              <a:rPr lang="sr-Latn-RS" sz="1500" dirty="0" smtClean="0"/>
              <a:t> - druga 25 km (1300m uspona)</a:t>
            </a:r>
            <a:br>
              <a:rPr lang="sr-Latn-RS" sz="1500" dirty="0" smtClean="0"/>
            </a:br>
            <a:r>
              <a:rPr lang="sr-Latn-RS" sz="1500" dirty="0"/>
              <a:t> </a:t>
            </a:r>
            <a:r>
              <a:rPr lang="sr-Latn-RS" sz="1500" dirty="0" smtClean="0"/>
              <a:t>- treca 10 km (400m uspona)</a:t>
            </a:r>
            <a:endParaRPr lang="sr-Latn-RS" sz="15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510856" cy="2392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653136"/>
            <a:ext cx="3746848" cy="1860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16832"/>
            <a:ext cx="3411463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081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sr-Latn-RS" sz="1400" dirty="0" smtClean="0">
                <a:latin typeface="Arial Rounded MT Bold" pitchFamily="34" charset="0"/>
              </a:rPr>
              <a:t>Turistima nudimo šetnje četinarskim </a:t>
            </a:r>
            <a:r>
              <a:rPr lang="sr-Latn-RS" sz="1400" dirty="0">
                <a:latin typeface="Arial Rounded MT Bold" pitchFamily="34" charset="0"/>
              </a:rPr>
              <a:t>š</a:t>
            </a:r>
            <a:r>
              <a:rPr lang="sr-Latn-RS" sz="1400" dirty="0" smtClean="0">
                <a:latin typeface="Arial Rounded MT Bold" pitchFamily="34" charset="0"/>
              </a:rPr>
              <a:t>umama, vidikovcima, ljupkim zaseocima i kanjonima Trešnjice, Tribuće, Sušice. Proći ćete Djackom stazom i videti sve lepote netaknute priode. Obezbedjena su mesta za kamp u neposrednoj blizini šumske kuć</a:t>
            </a:r>
            <a:r>
              <a:rPr lang="sr-Latn-RS" sz="1400" dirty="0" smtClean="0">
                <a:latin typeface="Arial Black" pitchFamily="34" charset="0"/>
              </a:rPr>
              <a:t>e.</a:t>
            </a:r>
            <a:endParaRPr lang="sr-Latn-RS" sz="1400" dirty="0">
              <a:latin typeface="Arial Black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29233"/>
            <a:ext cx="3168352" cy="237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04864"/>
            <a:ext cx="2994751" cy="2336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797152"/>
            <a:ext cx="3381375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77947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279" y="620688"/>
            <a:ext cx="8496944" cy="432048"/>
          </a:xfrm>
        </p:spPr>
        <p:txBody>
          <a:bodyPr/>
          <a:lstStyle/>
          <a:p>
            <a:pPr marL="0" indent="0">
              <a:buNone/>
            </a:pPr>
            <a:r>
              <a:rPr lang="sr-Latn-RS" sz="1600" i="1" dirty="0" smtClean="0">
                <a:solidFill>
                  <a:schemeClr val="accent6"/>
                </a:solidFill>
              </a:rPr>
              <a:t>Za sve ljubitelje dobre hrane nudimo širok izbor proizvoda organskog porekla.</a:t>
            </a:r>
            <a:endParaRPr lang="sr-Latn-RS" sz="1600" i="1" dirty="0">
              <a:solidFill>
                <a:schemeClr val="accent6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2977282" cy="2185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44824"/>
            <a:ext cx="1905000" cy="2113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126733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420888"/>
            <a:ext cx="1433314" cy="1392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85420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24936" cy="576064"/>
          </a:xfrm>
        </p:spPr>
        <p:txBody>
          <a:bodyPr/>
          <a:lstStyle/>
          <a:p>
            <a:pPr marL="0" indent="0">
              <a:buNone/>
            </a:pPr>
            <a:r>
              <a:rPr lang="sr-Latn-RS" sz="1600" dirty="0" smtClean="0">
                <a:solidFill>
                  <a:schemeClr val="accent6"/>
                </a:solidFill>
              </a:rPr>
              <a:t>Pozivamo sve ljubitelje dobre fotografije da skupljaju savrsene trenutke a ne stvari.</a:t>
            </a:r>
            <a:endParaRPr lang="sr-Latn-RS" sz="1600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700808"/>
            <a:ext cx="374441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25144"/>
            <a:ext cx="216024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67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560840" cy="1143000"/>
          </a:xfrm>
        </p:spPr>
        <p:txBody>
          <a:bodyPr/>
          <a:lstStyle/>
          <a:p>
            <a:pPr marL="0" indent="0">
              <a:buNone/>
            </a:pPr>
            <a:r>
              <a:rPr lang="sr-Latn-RS" sz="1400" dirty="0" smtClean="0">
                <a:solidFill>
                  <a:schemeClr val="accent6"/>
                </a:solidFill>
              </a:rPr>
              <a:t>Nasa prednost:  </a:t>
            </a:r>
            <a:r>
              <a:rPr lang="sr-Latn-RS" sz="1400" dirty="0">
                <a:solidFill>
                  <a:schemeClr val="accent6"/>
                </a:solidFill>
              </a:rPr>
              <a:t>postoji raznovrstan izbor lekovitog </a:t>
            </a:r>
            <a:r>
              <a:rPr lang="sr-Latn-RS" sz="1400" dirty="0" smtClean="0">
                <a:solidFill>
                  <a:schemeClr val="accent6"/>
                </a:solidFill>
              </a:rPr>
              <a:t>bilja, ( biologe i botanicare)</a:t>
            </a:r>
            <a:endParaRPr lang="sr-Latn-RS" sz="1400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3056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311" y="1628800"/>
            <a:ext cx="252028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89040"/>
            <a:ext cx="1905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666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6592" y="1124744"/>
            <a:ext cx="6512511" cy="504056"/>
          </a:xfrm>
        </p:spPr>
        <p:txBody>
          <a:bodyPr/>
          <a:lstStyle/>
          <a:p>
            <a:r>
              <a:rPr lang="sr-Latn-RS" sz="1600" dirty="0" smtClean="0">
                <a:solidFill>
                  <a:schemeClr val="accent6"/>
                </a:solidFill>
              </a:rPr>
              <a:t>Lepota je u oku posmatrača... Baci pogle</a:t>
            </a:r>
            <a:r>
              <a:rPr lang="sr-Latn-RS" sz="1400" dirty="0" smtClean="0">
                <a:solidFill>
                  <a:schemeClr val="accent6"/>
                </a:solidFill>
              </a:rPr>
              <a:t>d</a:t>
            </a:r>
            <a:endParaRPr lang="sr-Latn-RS" sz="1400" dirty="0">
              <a:solidFill>
                <a:schemeClr val="accent6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986" y="2060848"/>
            <a:ext cx="5744310" cy="3456255"/>
          </a:xfrm>
        </p:spPr>
      </p:pic>
    </p:spTree>
    <p:extLst>
      <p:ext uri="{BB962C8B-B14F-4D97-AF65-F5344CB8AC3E}">
        <p14:creationId xmlns:p14="http://schemas.microsoft.com/office/powerpoint/2010/main" val="136222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4320480" cy="1008112"/>
          </a:xfrm>
        </p:spPr>
        <p:txBody>
          <a:bodyPr/>
          <a:lstStyle/>
          <a:p>
            <a:pPr marL="0" indent="0">
              <a:buNone/>
            </a:pPr>
            <a:r>
              <a:rPr lang="sr-Latn-RS" sz="1600" dirty="0" smtClean="0">
                <a:solidFill>
                  <a:schemeClr val="accent6"/>
                </a:solidFill>
              </a:rPr>
              <a:t>Žitelji naseg kraja rado će vam izaći u susret da vas zabave uz igru i pesmu. Uz Lepu čašicu razgovora.</a:t>
            </a:r>
            <a:endParaRPr lang="sr-Latn-RS" sz="1600" dirty="0">
              <a:solidFill>
                <a:schemeClr val="accent6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7" y="2276873"/>
            <a:ext cx="5314420" cy="2232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897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367</TotalTime>
  <Words>256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Udahni mir </vt:lpstr>
      <vt:lpstr>Planinia Bobija pravi je raj za planinarenje i ljubitelje prirode. U svom srcu krije guste četinarske šume, kanjone skrivenih reka, stalna smena staza, pašnjaka, šumskih puteva, vrhova, promena nadmoreke visine, kao i pogled na različite delove Srbije. </vt:lpstr>
      <vt:lpstr>Za sve one koji se sportom bave rekreativno biće pravi užitak da se kreću po netaknutom izvornom ambijentu. Budite i učesnik našeg ultramaratona Skayruning koji okuplja trkače iz svih delova sveta.Imamo tri staze:     - prva 68 km (3100m uspona)  - druga 25 km (1300m uspona)  - treca 10 km (400m uspona)</vt:lpstr>
      <vt:lpstr>Turistima nudimo šetnje četinarskim šumama, vidikovcima, ljupkim zaseocima i kanjonima Trešnjice, Tribuće, Sušice. Proći ćete Djackom stazom i videti sve lepote netaknute priode. Obezbedjena su mesta za kamp u neposrednoj blizini šumske kuće.</vt:lpstr>
      <vt:lpstr>Za sve ljubitelje dobre hrane nudimo širok izbor proizvoda organskog porekla.</vt:lpstr>
      <vt:lpstr>Pozivamo sve ljubitelje dobre fotografije da skupljaju savrsene trenutke a ne stvari.</vt:lpstr>
      <vt:lpstr>Nasa prednost:  postoji raznovrstan izbor lekovitog bilja, ( biologe i botanicare)</vt:lpstr>
      <vt:lpstr>Lepota je u oku posmatrača... Baci pogled</vt:lpstr>
      <vt:lpstr>Žitelji naseg kraja rado će vam izaći u susret da vas zabave uz igru i pesmu. Uz Lepu čašicu razgovora.</vt:lpstr>
      <vt:lpstr>Vaše želje su naš prioritet. Iskoraci  van grada. Popni se na planinu ovde novac, gubi vrednost. </vt:lpstr>
      <vt:lpstr>Bacite pogled odozgo na prelepe predele ispred vas...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Udahni mir</dc:title>
  <dc:creator>Korisnik13</dc:creator>
  <cp:lastModifiedBy>Korisnik13</cp:lastModifiedBy>
  <cp:revision>17</cp:revision>
  <dcterms:created xsi:type="dcterms:W3CDTF">2018-12-08T14:18:30Z</dcterms:created>
  <dcterms:modified xsi:type="dcterms:W3CDTF">2018-12-09T13:47:21Z</dcterms:modified>
</cp:coreProperties>
</file>