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58" r:id="rId5"/>
    <p:sldId id="259" r:id="rId6"/>
    <p:sldId id="266" r:id="rId7"/>
    <p:sldId id="260" r:id="rId8"/>
    <p:sldId id="261" r:id="rId9"/>
    <p:sldId id="262" r:id="rId10"/>
    <p:sldId id="264" r:id="rId11"/>
    <p:sldId id="265" r:id="rId12"/>
    <p:sldId id="269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8AB4-A18E-49F6-A0F8-DF6D07C452A7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835A-CA2D-4B9B-9AE3-14085C29579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8AB4-A18E-49F6-A0F8-DF6D07C452A7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835A-CA2D-4B9B-9AE3-14085C295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8AB4-A18E-49F6-A0F8-DF6D07C452A7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835A-CA2D-4B9B-9AE3-14085C295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8AB4-A18E-49F6-A0F8-DF6D07C452A7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835A-CA2D-4B9B-9AE3-14085C295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8AB4-A18E-49F6-A0F8-DF6D07C452A7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835A-CA2D-4B9B-9AE3-14085C29579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8AB4-A18E-49F6-A0F8-DF6D07C452A7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835A-CA2D-4B9B-9AE3-14085C295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8AB4-A18E-49F6-A0F8-DF6D07C452A7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835A-CA2D-4B9B-9AE3-14085C295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8AB4-A18E-49F6-A0F8-DF6D07C452A7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835A-CA2D-4B9B-9AE3-14085C295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8AB4-A18E-49F6-A0F8-DF6D07C452A7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835A-CA2D-4B9B-9AE3-14085C295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8AB4-A18E-49F6-A0F8-DF6D07C452A7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5835A-CA2D-4B9B-9AE3-14085C2957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8AB4-A18E-49F6-A0F8-DF6D07C452A7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525835A-CA2D-4B9B-9AE3-14085C29579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D48AB4-A18E-49F6-A0F8-DF6D07C452A7}" type="datetimeFigureOut">
              <a:rPr lang="en-US" smtClean="0"/>
              <a:t>26-Jan-19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25835A-CA2D-4B9B-9AE3-14085C295796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err="1" smtClean="0"/>
              <a:t>MIRISNA</a:t>
            </a:r>
            <a:r>
              <a:rPr lang="en-US" i="1" dirty="0" smtClean="0"/>
              <a:t> NOTA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3400" y="4724400"/>
            <a:ext cx="4495800" cy="19050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Vesna</a:t>
            </a:r>
            <a:r>
              <a:rPr lang="en-US" dirty="0" smtClean="0"/>
              <a:t> </a:t>
            </a:r>
            <a:r>
              <a:rPr lang="en-US" dirty="0" err="1" smtClean="0"/>
              <a:t>Ivanjac</a:t>
            </a:r>
            <a:endParaRPr lang="en-US" dirty="0" smtClean="0"/>
          </a:p>
          <a:p>
            <a:r>
              <a:rPr lang="en-US" dirty="0" err="1" smtClean="0"/>
              <a:t>Sanja</a:t>
            </a:r>
            <a:r>
              <a:rPr lang="en-US" dirty="0" smtClean="0"/>
              <a:t> </a:t>
            </a:r>
            <a:r>
              <a:rPr lang="en-US" dirty="0" err="1" smtClean="0"/>
              <a:t>Ivanjac</a:t>
            </a:r>
            <a:endParaRPr lang="en-US" dirty="0" smtClean="0"/>
          </a:p>
          <a:p>
            <a:r>
              <a:rPr lang="en-US" dirty="0" smtClean="0"/>
              <a:t>Milena </a:t>
            </a:r>
            <a:r>
              <a:rPr lang="en-US" dirty="0" err="1" smtClean="0"/>
              <a:t>Nestorovic</a:t>
            </a:r>
            <a:endParaRPr lang="en-US" dirty="0" smtClean="0"/>
          </a:p>
          <a:p>
            <a:r>
              <a:rPr lang="en-US" dirty="0" err="1" smtClean="0"/>
              <a:t>Jasmina</a:t>
            </a:r>
            <a:r>
              <a:rPr lang="en-US" dirty="0" smtClean="0"/>
              <a:t> </a:t>
            </a:r>
            <a:r>
              <a:rPr lang="en-US" dirty="0" err="1" smtClean="0"/>
              <a:t>Nestorovic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3737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Tokovi</a:t>
            </a:r>
            <a:r>
              <a:rPr lang="en-US" dirty="0" smtClean="0"/>
              <a:t> </a:t>
            </a:r>
            <a:r>
              <a:rPr lang="en-US" dirty="0" err="1" smtClean="0"/>
              <a:t>prihoda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Bespovratna</a:t>
            </a:r>
            <a:r>
              <a:rPr lang="en-US" dirty="0" smtClean="0"/>
              <a:t> </a:t>
            </a:r>
            <a:r>
              <a:rPr lang="en-US" dirty="0" err="1" smtClean="0"/>
              <a:t>sredstva</a:t>
            </a:r>
            <a:r>
              <a:rPr lang="en-US" dirty="0" smtClean="0"/>
              <a:t> </a:t>
            </a:r>
            <a:r>
              <a:rPr lang="en-US" dirty="0" err="1" smtClean="0"/>
              <a:t>lokalne</a:t>
            </a:r>
            <a:r>
              <a:rPr lang="en-US" dirty="0" smtClean="0"/>
              <a:t> </a:t>
            </a:r>
            <a:r>
              <a:rPr lang="en-US" dirty="0" err="1" smtClean="0"/>
              <a:t>samouprave</a:t>
            </a:r>
            <a:endParaRPr lang="en-US" dirty="0" smtClean="0"/>
          </a:p>
          <a:p>
            <a:r>
              <a:rPr lang="en-US" dirty="0" err="1" smtClean="0"/>
              <a:t>Kredit</a:t>
            </a:r>
            <a:r>
              <a:rPr lang="en-US" dirty="0" smtClean="0"/>
              <a:t> od </a:t>
            </a:r>
            <a:r>
              <a:rPr lang="en-US" dirty="0" err="1" smtClean="0"/>
              <a:t>banke</a:t>
            </a:r>
            <a:endParaRPr lang="en-US" dirty="0" smtClean="0"/>
          </a:p>
          <a:p>
            <a:r>
              <a:rPr lang="en-US" dirty="0" err="1" smtClean="0"/>
              <a:t>Prihodi</a:t>
            </a:r>
            <a:r>
              <a:rPr lang="en-US" dirty="0" smtClean="0"/>
              <a:t> od </a:t>
            </a:r>
            <a:r>
              <a:rPr lang="en-US" dirty="0" err="1" smtClean="0"/>
              <a:t>prodaje</a:t>
            </a:r>
            <a:endParaRPr lang="sr-Latn-RS" dirty="0" smtClean="0"/>
          </a:p>
          <a:p>
            <a:r>
              <a:rPr lang="sr-Latn-RS" dirty="0" smtClean="0"/>
              <a:t>Sopstvena sredstva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90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Kljucni</a:t>
            </a:r>
            <a:r>
              <a:rPr lang="en-US" dirty="0" smtClean="0"/>
              <a:t> </a:t>
            </a:r>
            <a:r>
              <a:rPr lang="en-US" dirty="0" err="1" smtClean="0"/>
              <a:t>partneri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Lokalna</a:t>
            </a:r>
            <a:r>
              <a:rPr lang="en-US" dirty="0" smtClean="0"/>
              <a:t> </a:t>
            </a:r>
            <a:r>
              <a:rPr lang="en-US" dirty="0" err="1" smtClean="0"/>
              <a:t>samouprava</a:t>
            </a:r>
            <a:endParaRPr lang="en-US" dirty="0" smtClean="0"/>
          </a:p>
          <a:p>
            <a:r>
              <a:rPr lang="en-US" dirty="0" smtClean="0"/>
              <a:t>Banka</a:t>
            </a:r>
          </a:p>
          <a:p>
            <a:r>
              <a:rPr lang="en-US" dirty="0" err="1" smtClean="0"/>
              <a:t>Knjigovodja</a:t>
            </a:r>
            <a:endParaRPr lang="sr-Latn-RS" dirty="0" smtClean="0"/>
          </a:p>
          <a:p>
            <a:r>
              <a:rPr lang="sr-Latn-RS" dirty="0" smtClean="0"/>
              <a:t>Kupci, </a:t>
            </a:r>
          </a:p>
          <a:p>
            <a:r>
              <a:rPr lang="sr-Latn-RS" dirty="0" smtClean="0"/>
              <a:t>Dodbavljači</a:t>
            </a:r>
          </a:p>
          <a:p>
            <a:r>
              <a:rPr lang="sr-Latn-RS" dirty="0" smtClean="0"/>
              <a:t>Ostali -maloprodaja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538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Post za Facebook - zabava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/>
              <a:t>Ona</a:t>
            </a:r>
            <a:r>
              <a:rPr lang="en-US" dirty="0"/>
              <a:t> je </a:t>
            </a:r>
            <a:r>
              <a:rPr lang="en-US" dirty="0" err="1"/>
              <a:t>bila</a:t>
            </a:r>
            <a:r>
              <a:rPr lang="en-US" dirty="0"/>
              <a:t> </a:t>
            </a:r>
            <a:r>
              <a:rPr lang="en-US" dirty="0" err="1"/>
              <a:t>prva</a:t>
            </a:r>
            <a:r>
              <a:rPr lang="en-US" dirty="0"/>
              <a:t> </a:t>
            </a:r>
            <a:r>
              <a:rPr lang="en-US" dirty="0" err="1"/>
              <a:t>kraljica</a:t>
            </a:r>
            <a:r>
              <a:rPr lang="en-US" dirty="0"/>
              <a:t> </a:t>
            </a:r>
            <a:r>
              <a:rPr lang="en-US" dirty="0" err="1"/>
              <a:t>malih</a:t>
            </a:r>
            <a:r>
              <a:rPr lang="en-US" dirty="0"/>
              <a:t> </a:t>
            </a:r>
            <a:r>
              <a:rPr lang="en-US" dirty="0" err="1"/>
              <a:t>ekrana</a:t>
            </a:r>
            <a:r>
              <a:rPr lang="en-US" dirty="0"/>
              <a:t>, </a:t>
            </a:r>
            <a:r>
              <a:rPr lang="en-US" dirty="0" err="1"/>
              <a:t>glavna</a:t>
            </a:r>
            <a:r>
              <a:rPr lang="en-US" dirty="0"/>
              <a:t> </a:t>
            </a:r>
            <a:r>
              <a:rPr lang="en-US" dirty="0" err="1"/>
              <a:t>glumica</a:t>
            </a:r>
            <a:r>
              <a:rPr lang="en-US" dirty="0"/>
              <a:t> u </a:t>
            </a:r>
            <a:r>
              <a:rPr lang="en-US" dirty="0" err="1"/>
              <a:t>prvoj</a:t>
            </a:r>
            <a:r>
              <a:rPr lang="en-US" dirty="0"/>
              <a:t> </a:t>
            </a:r>
            <a:r>
              <a:rPr lang="en-US" dirty="0" err="1"/>
              <a:t>španskoj</a:t>
            </a:r>
            <a:r>
              <a:rPr lang="en-US" dirty="0"/>
              <a:t> </a:t>
            </a:r>
            <a:r>
              <a:rPr lang="en-US" dirty="0" err="1"/>
              <a:t>seriji</a:t>
            </a:r>
            <a:r>
              <a:rPr lang="en-US" dirty="0"/>
              <a:t> (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stiže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 </a:t>
            </a:r>
            <a:r>
              <a:rPr lang="en-US" b="1" dirty="0" err="1"/>
              <a:t>Meksika</a:t>
            </a:r>
            <a:r>
              <a:rPr lang="en-US" dirty="0"/>
              <a:t>, </a:t>
            </a:r>
            <a:r>
              <a:rPr lang="en-US" dirty="0" err="1"/>
              <a:t>ali</a:t>
            </a:r>
            <a:r>
              <a:rPr lang="en-US" dirty="0"/>
              <a:t> </a:t>
            </a:r>
            <a:r>
              <a:rPr lang="en-US" dirty="0" err="1"/>
              <a:t>tako</a:t>
            </a:r>
            <a:r>
              <a:rPr lang="en-US" dirty="0"/>
              <a:t> </a:t>
            </a:r>
            <a:r>
              <a:rPr lang="en-US" dirty="0" err="1"/>
              <a:t>smo</a:t>
            </a:r>
            <a:r>
              <a:rPr lang="en-US" dirty="0"/>
              <a:t> </a:t>
            </a:r>
            <a:r>
              <a:rPr lang="en-US" dirty="0" err="1"/>
              <a:t>ih</a:t>
            </a:r>
            <a:r>
              <a:rPr lang="en-US" dirty="0"/>
              <a:t> </a:t>
            </a:r>
            <a:r>
              <a:rPr lang="en-US" dirty="0" err="1"/>
              <a:t>zvali</a:t>
            </a:r>
            <a:r>
              <a:rPr lang="en-US" dirty="0"/>
              <a:t>), </a:t>
            </a:r>
            <a:r>
              <a:rPr lang="en-US" dirty="0" err="1"/>
              <a:t>koja</a:t>
            </a:r>
            <a:r>
              <a:rPr lang="en-US" dirty="0"/>
              <a:t> se </a:t>
            </a:r>
            <a:r>
              <a:rPr lang="en-US" dirty="0" err="1"/>
              <a:t>pojavila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nas</a:t>
            </a:r>
            <a:r>
              <a:rPr lang="en-US" dirty="0"/>
              <a:t>. Od </a:t>
            </a:r>
            <a:r>
              <a:rPr lang="en-US" dirty="0" err="1"/>
              <a:t>nje</a:t>
            </a:r>
            <a:r>
              <a:rPr lang="en-US" dirty="0"/>
              <a:t> je </a:t>
            </a:r>
            <a:r>
              <a:rPr lang="en-US" dirty="0" err="1"/>
              <a:t>sve</a:t>
            </a:r>
            <a:r>
              <a:rPr lang="en-US" dirty="0"/>
              <a:t> </a:t>
            </a:r>
            <a:r>
              <a:rPr lang="en-US" dirty="0" err="1"/>
              <a:t>počelo</a:t>
            </a:r>
            <a:r>
              <a:rPr lang="en-US" dirty="0"/>
              <a:t>. Ne </a:t>
            </a:r>
            <a:r>
              <a:rPr lang="en-US" dirty="0" err="1"/>
              <a:t>baš</a:t>
            </a:r>
            <a:r>
              <a:rPr lang="en-US" dirty="0"/>
              <a:t> </a:t>
            </a:r>
            <a:r>
              <a:rPr lang="en-US" dirty="0" err="1"/>
              <a:t>naročito</a:t>
            </a:r>
            <a:r>
              <a:rPr lang="en-US" dirty="0"/>
              <a:t> </a:t>
            </a:r>
            <a:r>
              <a:rPr lang="en-US" dirty="0" err="1"/>
              <a:t>lepa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 </a:t>
            </a:r>
            <a:r>
              <a:rPr lang="en-US" b="1" dirty="0" err="1"/>
              <a:t>Kasandra</a:t>
            </a:r>
            <a:r>
              <a:rPr lang="en-US" dirty="0"/>
              <a:t> </a:t>
            </a:r>
            <a:r>
              <a:rPr lang="en-US" dirty="0" err="1"/>
              <a:t>ili</a:t>
            </a:r>
            <a:r>
              <a:rPr lang="en-US" dirty="0"/>
              <a:t> </a:t>
            </a:r>
            <a:r>
              <a:rPr lang="en-US" b="1" dirty="0" err="1"/>
              <a:t>Ljovisna</a:t>
            </a:r>
            <a:r>
              <a:rPr lang="en-US" dirty="0"/>
              <a:t> 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došle</a:t>
            </a:r>
            <a:r>
              <a:rPr lang="en-US" dirty="0"/>
              <a:t> </a:t>
            </a:r>
            <a:r>
              <a:rPr lang="en-US" dirty="0" err="1"/>
              <a:t>posle</a:t>
            </a:r>
            <a:r>
              <a:rPr lang="en-US" dirty="0"/>
              <a:t> </a:t>
            </a:r>
            <a:r>
              <a:rPr lang="en-US" dirty="0" err="1"/>
              <a:t>nje</a:t>
            </a:r>
            <a:r>
              <a:rPr lang="en-US" dirty="0"/>
              <a:t>, </a:t>
            </a:r>
            <a:r>
              <a:rPr lang="en-US" dirty="0" err="1"/>
              <a:t>ali</a:t>
            </a:r>
            <a:r>
              <a:rPr lang="en-US" dirty="0"/>
              <a:t> </a:t>
            </a:r>
            <a:r>
              <a:rPr lang="en-US" dirty="0" err="1"/>
              <a:t>simpatična</a:t>
            </a:r>
            <a:r>
              <a:rPr lang="en-US" dirty="0"/>
              <a:t>. E, pa </a:t>
            </a:r>
            <a:r>
              <a:rPr lang="en-US" b="1" dirty="0"/>
              <a:t>Rosa</a:t>
            </a:r>
            <a:r>
              <a:rPr lang="en-US" dirty="0"/>
              <a:t> </a:t>
            </a:r>
            <a:r>
              <a:rPr lang="en-US" dirty="0" err="1"/>
              <a:t>više</a:t>
            </a:r>
            <a:r>
              <a:rPr lang="en-US" dirty="0"/>
              <a:t> </a:t>
            </a:r>
            <a:r>
              <a:rPr lang="en-US" dirty="0" err="1"/>
              <a:t>nije</a:t>
            </a:r>
            <a:r>
              <a:rPr lang="en-US" dirty="0"/>
              <a:t> </a:t>
            </a:r>
            <a:r>
              <a:rPr lang="en-US" dirty="0" err="1"/>
              <a:t>simpatična</a:t>
            </a:r>
            <a:r>
              <a:rPr lang="en-US" dirty="0"/>
              <a:t>. </a:t>
            </a:r>
            <a:r>
              <a:rPr lang="en-US" dirty="0" err="1"/>
              <a:t>Sasvim</a:t>
            </a:r>
            <a:r>
              <a:rPr lang="en-US" dirty="0"/>
              <a:t> je </a:t>
            </a:r>
            <a:r>
              <a:rPr lang="en-US" dirty="0" err="1"/>
              <a:t>promenila</a:t>
            </a:r>
            <a:r>
              <a:rPr lang="en-US" dirty="0"/>
              <a:t> </a:t>
            </a:r>
            <a:r>
              <a:rPr lang="en-US" dirty="0" err="1"/>
              <a:t>lični</a:t>
            </a:r>
            <a:r>
              <a:rPr lang="en-US" dirty="0"/>
              <a:t> </a:t>
            </a:r>
            <a:r>
              <a:rPr lang="en-US" dirty="0" err="1"/>
              <a:t>opis</a:t>
            </a:r>
            <a:r>
              <a:rPr lang="en-US" dirty="0"/>
              <a:t>.</a:t>
            </a:r>
          </a:p>
          <a:p>
            <a:r>
              <a:rPr lang="en-US" dirty="0"/>
              <a:t> </a:t>
            </a:r>
          </a:p>
          <a:p>
            <a:r>
              <a:rPr lang="en-US" dirty="0" err="1"/>
              <a:t>Glumica</a:t>
            </a:r>
            <a:r>
              <a:rPr lang="en-US" dirty="0"/>
              <a:t> </a:t>
            </a:r>
            <a:r>
              <a:rPr lang="en-US" b="1" dirty="0" err="1"/>
              <a:t>Veronika</a:t>
            </a:r>
            <a:r>
              <a:rPr lang="en-US" b="1" dirty="0"/>
              <a:t> </a:t>
            </a:r>
            <a:r>
              <a:rPr lang="en-US" b="1" dirty="0" err="1"/>
              <a:t>Kastro</a:t>
            </a:r>
            <a:r>
              <a:rPr lang="en-US" dirty="0"/>
              <a:t>, </a:t>
            </a:r>
            <a:r>
              <a:rPr lang="en-US" dirty="0" err="1"/>
              <a:t>koja</a:t>
            </a:r>
            <a:r>
              <a:rPr lang="en-US" dirty="0"/>
              <a:t> je </a:t>
            </a:r>
            <a:r>
              <a:rPr lang="en-US" dirty="0" err="1"/>
              <a:t>bila</a:t>
            </a:r>
            <a:r>
              <a:rPr lang="en-US" dirty="0"/>
              <a:t> </a:t>
            </a:r>
            <a:r>
              <a:rPr lang="en-US" dirty="0" err="1"/>
              <a:t>slavna</a:t>
            </a:r>
            <a:r>
              <a:rPr lang="en-US" dirty="0"/>
              <a:t> </a:t>
            </a:r>
            <a:r>
              <a:rPr lang="en-US" b="1" dirty="0"/>
              <a:t>Rosa</a:t>
            </a:r>
            <a:r>
              <a:rPr lang="en-US" dirty="0"/>
              <a:t> u </a:t>
            </a:r>
            <a:r>
              <a:rPr lang="en-US" dirty="0" err="1"/>
              <a:t>seriji</a:t>
            </a:r>
            <a:r>
              <a:rPr lang="en-US" dirty="0"/>
              <a:t> </a:t>
            </a:r>
            <a:r>
              <a:rPr lang="en-US" b="1" dirty="0"/>
              <a:t>“</a:t>
            </a:r>
            <a:r>
              <a:rPr lang="en-US" b="1" dirty="0" err="1"/>
              <a:t>Divlja</a:t>
            </a:r>
            <a:r>
              <a:rPr lang="en-US" b="1" dirty="0"/>
              <a:t> </a:t>
            </a:r>
            <a:r>
              <a:rPr lang="en-US" b="1" dirty="0" err="1"/>
              <a:t>ruža</a:t>
            </a:r>
            <a:r>
              <a:rPr lang="en-US" b="1" dirty="0"/>
              <a:t>”</a:t>
            </a:r>
            <a:r>
              <a:rPr lang="en-US" dirty="0"/>
              <a:t>, </a:t>
            </a:r>
            <a:r>
              <a:rPr lang="en-US" dirty="0" err="1"/>
              <a:t>danas</a:t>
            </a:r>
            <a:r>
              <a:rPr lang="en-US" dirty="0"/>
              <a:t> </a:t>
            </a:r>
            <a:r>
              <a:rPr lang="en-US" dirty="0" err="1"/>
              <a:t>ima</a:t>
            </a:r>
            <a:r>
              <a:rPr lang="en-US" dirty="0"/>
              <a:t> 64 </a:t>
            </a:r>
            <a:r>
              <a:rPr lang="en-US" dirty="0" err="1"/>
              <a:t>godine</a:t>
            </a:r>
            <a:r>
              <a:rPr lang="en-US" dirty="0"/>
              <a:t> i </a:t>
            </a:r>
            <a:r>
              <a:rPr lang="en-US" dirty="0" err="1"/>
              <a:t>gomilu</a:t>
            </a:r>
            <a:r>
              <a:rPr lang="en-US" dirty="0"/>
              <a:t> </a:t>
            </a:r>
            <a:r>
              <a:rPr lang="en-US" dirty="0" err="1"/>
              <a:t>plastičnih</a:t>
            </a:r>
            <a:r>
              <a:rPr lang="en-US" dirty="0"/>
              <a:t> </a:t>
            </a:r>
            <a:r>
              <a:rPr lang="en-US" dirty="0" err="1"/>
              <a:t>operacija</a:t>
            </a:r>
            <a:r>
              <a:rPr lang="en-US" dirty="0"/>
              <a:t> </a:t>
            </a:r>
            <a:r>
              <a:rPr lang="en-US" dirty="0" err="1"/>
              <a:t>iza</a:t>
            </a:r>
            <a:r>
              <a:rPr lang="en-US" dirty="0"/>
              <a:t> </a:t>
            </a:r>
            <a:r>
              <a:rPr lang="en-US" dirty="0" err="1"/>
              <a:t>sebe</a:t>
            </a:r>
            <a:r>
              <a:rPr lang="en-US" dirty="0"/>
              <a:t>. U </a:t>
            </a:r>
            <a:r>
              <a:rPr lang="en-US" dirty="0" err="1"/>
              <a:t>želji</a:t>
            </a:r>
            <a:r>
              <a:rPr lang="en-US" dirty="0"/>
              <a:t> da </a:t>
            </a:r>
            <a:r>
              <a:rPr lang="en-US" dirty="0" err="1"/>
              <a:t>zadrži</a:t>
            </a:r>
            <a:r>
              <a:rPr lang="en-US" dirty="0"/>
              <a:t> </a:t>
            </a:r>
            <a:r>
              <a:rPr lang="en-US" dirty="0" err="1"/>
              <a:t>mladost</a:t>
            </a:r>
            <a:r>
              <a:rPr lang="en-US" dirty="0"/>
              <a:t> </a:t>
            </a:r>
            <a:r>
              <a:rPr lang="en-US" b="1" dirty="0" err="1"/>
              <a:t>Veronika</a:t>
            </a:r>
            <a:r>
              <a:rPr lang="en-US" dirty="0"/>
              <a:t> je </a:t>
            </a:r>
            <a:r>
              <a:rPr lang="en-US" dirty="0" err="1"/>
              <a:t>preterala</a:t>
            </a:r>
            <a:r>
              <a:rPr lang="en-US" dirty="0"/>
              <a:t>. </a:t>
            </a:r>
            <a:r>
              <a:rPr lang="en-US" dirty="0" err="1"/>
              <a:t>Izobličila</a:t>
            </a:r>
            <a:r>
              <a:rPr lang="en-US" dirty="0"/>
              <a:t> se.</a:t>
            </a:r>
          </a:p>
          <a:p>
            <a:r>
              <a:rPr lang="en-US" dirty="0"/>
              <a:t> </a:t>
            </a:r>
          </a:p>
          <a:p>
            <a:r>
              <a:rPr lang="en-US" dirty="0" err="1"/>
              <a:t>Serija</a:t>
            </a:r>
            <a:r>
              <a:rPr lang="en-US" b="1" dirty="0"/>
              <a:t> “</a:t>
            </a:r>
            <a:r>
              <a:rPr lang="en-US" b="1" dirty="0" err="1"/>
              <a:t>Divlja</a:t>
            </a:r>
            <a:r>
              <a:rPr lang="en-US" b="1" dirty="0"/>
              <a:t> </a:t>
            </a:r>
            <a:r>
              <a:rPr lang="en-US" b="1" dirty="0" err="1"/>
              <a:t>ruža</a:t>
            </a:r>
            <a:r>
              <a:rPr lang="en-US" b="1" dirty="0"/>
              <a:t>”</a:t>
            </a:r>
            <a:r>
              <a:rPr lang="en-US" dirty="0"/>
              <a:t>, </a:t>
            </a:r>
            <a:r>
              <a:rPr lang="en-US" dirty="0" err="1"/>
              <a:t>koja</a:t>
            </a:r>
            <a:r>
              <a:rPr lang="en-US" dirty="0"/>
              <a:t> je </a:t>
            </a:r>
            <a:r>
              <a:rPr lang="en-US" dirty="0" err="1"/>
              <a:t>snimljena</a:t>
            </a:r>
            <a:r>
              <a:rPr lang="en-US" dirty="0"/>
              <a:t> 1987. </a:t>
            </a:r>
            <a:r>
              <a:rPr lang="en-US" dirty="0" err="1"/>
              <a:t>godine</a:t>
            </a:r>
            <a:r>
              <a:rPr lang="en-US" dirty="0"/>
              <a:t>, </a:t>
            </a:r>
            <a:r>
              <a:rPr lang="en-US" dirty="0" err="1"/>
              <a:t>bila</a:t>
            </a:r>
            <a:r>
              <a:rPr lang="en-US" dirty="0"/>
              <a:t> je </a:t>
            </a:r>
            <a:r>
              <a:rPr lang="en-US" dirty="0" err="1"/>
              <a:t>njena</a:t>
            </a:r>
            <a:r>
              <a:rPr lang="en-US" dirty="0"/>
              <a:t> </a:t>
            </a:r>
            <a:r>
              <a:rPr lang="en-US" dirty="0" err="1"/>
              <a:t>odskočna</a:t>
            </a:r>
            <a:r>
              <a:rPr lang="en-US" dirty="0"/>
              <a:t> </a:t>
            </a:r>
            <a:r>
              <a:rPr lang="en-US" dirty="0" err="1"/>
              <a:t>daska</a:t>
            </a:r>
            <a:r>
              <a:rPr lang="en-US" dirty="0"/>
              <a:t>. </a:t>
            </a:r>
            <a:r>
              <a:rPr lang="en-US" dirty="0" err="1"/>
              <a:t>Glavnu</a:t>
            </a:r>
            <a:r>
              <a:rPr lang="en-US" dirty="0"/>
              <a:t> </a:t>
            </a:r>
            <a:r>
              <a:rPr lang="en-US" dirty="0" err="1"/>
              <a:t>ulogu</a:t>
            </a:r>
            <a:r>
              <a:rPr lang="en-US" dirty="0"/>
              <a:t> u TV </a:t>
            </a:r>
            <a:r>
              <a:rPr lang="en-US" dirty="0" err="1"/>
              <a:t>novelama</a:t>
            </a:r>
            <a:r>
              <a:rPr lang="en-US" dirty="0"/>
              <a:t> </a:t>
            </a:r>
            <a:r>
              <a:rPr lang="en-US" dirty="0" err="1"/>
              <a:t>više</a:t>
            </a:r>
            <a:r>
              <a:rPr lang="en-US" dirty="0"/>
              <a:t> </a:t>
            </a:r>
            <a:r>
              <a:rPr lang="en-US" dirty="0" err="1"/>
              <a:t>nije</a:t>
            </a:r>
            <a:r>
              <a:rPr lang="en-US" dirty="0"/>
              <a:t> </a:t>
            </a:r>
            <a:r>
              <a:rPr lang="en-US" dirty="0" err="1"/>
              <a:t>dobila</a:t>
            </a:r>
            <a:r>
              <a:rPr lang="en-US" dirty="0"/>
              <a:t>, </a:t>
            </a:r>
            <a:r>
              <a:rPr lang="en-US" dirty="0" err="1"/>
              <a:t>ali</a:t>
            </a:r>
            <a:r>
              <a:rPr lang="en-US" dirty="0"/>
              <a:t> je </a:t>
            </a:r>
            <a:r>
              <a:rPr lang="en-US" dirty="0" err="1"/>
              <a:t>zato</a:t>
            </a:r>
            <a:r>
              <a:rPr lang="en-US" dirty="0"/>
              <a:t> </a:t>
            </a:r>
            <a:r>
              <a:rPr lang="en-US" dirty="0" err="1"/>
              <a:t>glumila</a:t>
            </a:r>
            <a:r>
              <a:rPr lang="en-US" dirty="0"/>
              <a:t> u </a:t>
            </a:r>
            <a:r>
              <a:rPr lang="en-US" dirty="0" err="1"/>
              <a:t>filmovima</a:t>
            </a:r>
            <a:r>
              <a:rPr lang="en-US" dirty="0"/>
              <a:t> i </a:t>
            </a:r>
            <a:r>
              <a:rPr lang="en-US" dirty="0" err="1"/>
              <a:t>brojnim</a:t>
            </a:r>
            <a:r>
              <a:rPr lang="en-US" dirty="0"/>
              <a:t> </a:t>
            </a:r>
            <a:r>
              <a:rPr lang="en-US" dirty="0" err="1"/>
              <a:t>pozorišnim</a:t>
            </a:r>
            <a:r>
              <a:rPr lang="en-US" dirty="0"/>
              <a:t> </a:t>
            </a:r>
            <a:r>
              <a:rPr lang="en-US" dirty="0" err="1"/>
              <a:t>predstavama</a:t>
            </a:r>
            <a:r>
              <a:rPr lang="en-US" dirty="0"/>
              <a:t>. </a:t>
            </a:r>
            <a:r>
              <a:rPr lang="en-US" dirty="0" err="1"/>
              <a:t>Stigla</a:t>
            </a:r>
            <a:r>
              <a:rPr lang="en-US" dirty="0"/>
              <a:t> je </a:t>
            </a:r>
            <a:r>
              <a:rPr lang="en-US" dirty="0" err="1"/>
              <a:t>čak</a:t>
            </a:r>
            <a:r>
              <a:rPr lang="en-US" dirty="0"/>
              <a:t> i do </a:t>
            </a:r>
            <a:r>
              <a:rPr lang="en-US" b="1" dirty="0" err="1"/>
              <a:t>Brodveja</a:t>
            </a:r>
            <a:r>
              <a:rPr lang="en-US" dirty="0"/>
              <a:t>. Pre </a:t>
            </a:r>
            <a:r>
              <a:rPr lang="en-US" dirty="0" err="1"/>
              <a:t>sedam</a:t>
            </a:r>
            <a:r>
              <a:rPr lang="en-US" dirty="0"/>
              <a:t> </a:t>
            </a:r>
            <a:r>
              <a:rPr lang="en-US" dirty="0" err="1"/>
              <a:t>godina</a:t>
            </a:r>
            <a:r>
              <a:rPr lang="en-US" dirty="0"/>
              <a:t> </a:t>
            </a:r>
            <a:r>
              <a:rPr lang="en-US" dirty="0" err="1"/>
              <a:t>rešila</a:t>
            </a:r>
            <a:r>
              <a:rPr lang="en-US" dirty="0"/>
              <a:t> je da </a:t>
            </a:r>
            <a:r>
              <a:rPr lang="en-US" dirty="0" err="1"/>
              <a:t>više</a:t>
            </a:r>
            <a:r>
              <a:rPr lang="en-US" dirty="0"/>
              <a:t> ne </a:t>
            </a:r>
            <a:r>
              <a:rPr lang="en-US" dirty="0" err="1"/>
              <a:t>želi</a:t>
            </a:r>
            <a:r>
              <a:rPr lang="en-US" dirty="0"/>
              <a:t> da </a:t>
            </a:r>
            <a:r>
              <a:rPr lang="en-US" dirty="0" err="1"/>
              <a:t>stane</a:t>
            </a:r>
            <a:r>
              <a:rPr lang="en-US" dirty="0"/>
              <a:t> </a:t>
            </a:r>
            <a:r>
              <a:rPr lang="en-US" dirty="0" err="1"/>
              <a:t>pred</a:t>
            </a:r>
            <a:r>
              <a:rPr lang="en-US" dirty="0"/>
              <a:t> </a:t>
            </a:r>
            <a:r>
              <a:rPr lang="en-US" dirty="0" err="1"/>
              <a:t>kamere</a:t>
            </a:r>
            <a:r>
              <a:rPr lang="en-US" dirty="0"/>
              <a:t>, </a:t>
            </a:r>
            <a:r>
              <a:rPr lang="en-US" dirty="0" err="1"/>
              <a:t>ali</a:t>
            </a:r>
            <a:r>
              <a:rPr lang="en-US" dirty="0"/>
              <a:t> je </a:t>
            </a:r>
            <a:r>
              <a:rPr lang="en-US" dirty="0" err="1"/>
              <a:t>ostala</a:t>
            </a:r>
            <a:r>
              <a:rPr lang="en-US" dirty="0"/>
              <a:t> </a:t>
            </a:r>
            <a:r>
              <a:rPr lang="en-US" dirty="0" err="1"/>
              <a:t>verna</a:t>
            </a:r>
            <a:r>
              <a:rPr lang="en-US" dirty="0"/>
              <a:t> </a:t>
            </a:r>
            <a:r>
              <a:rPr lang="en-US" dirty="0" err="1"/>
              <a:t>pozorištu</a:t>
            </a:r>
            <a:r>
              <a:rPr lang="en-US" dirty="0"/>
              <a:t>.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58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HVALA</a:t>
            </a:r>
            <a:r>
              <a:rPr lang="en-US" dirty="0" smtClean="0"/>
              <a:t> NA </a:t>
            </a:r>
            <a:r>
              <a:rPr lang="en-US" dirty="0" err="1" smtClean="0"/>
              <a:t>PAZNJI</a:t>
            </a:r>
            <a:r>
              <a:rPr lang="en-US" dirty="0" smtClean="0"/>
              <a:t> I </a:t>
            </a:r>
            <a:r>
              <a:rPr lang="en-US" dirty="0" err="1" smtClean="0"/>
              <a:t>RAZUMEVANJU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139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ASORTIMAN</a:t>
            </a:r>
            <a:r>
              <a:rPr lang="en-US" dirty="0" smtClean="0"/>
              <a:t> </a:t>
            </a:r>
            <a:r>
              <a:rPr lang="en-US" dirty="0" err="1" smtClean="0"/>
              <a:t>PONUDE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Kreme</a:t>
            </a:r>
            <a:r>
              <a:rPr lang="sr-Latn-RS" dirty="0" smtClean="0"/>
              <a:t> za lice na bazi lekovitigo bilja</a:t>
            </a:r>
          </a:p>
          <a:p>
            <a:r>
              <a:rPr lang="sr-Latn-RS" dirty="0" smtClean="0"/>
              <a:t>Kreme za ruke</a:t>
            </a:r>
          </a:p>
          <a:p>
            <a:r>
              <a:rPr lang="sr-Latn-RS" dirty="0" smtClean="0"/>
              <a:t>Ulja mirisna i biološka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087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Ciljna</a:t>
            </a:r>
            <a:r>
              <a:rPr lang="en-US" dirty="0" smtClean="0"/>
              <a:t> </a:t>
            </a:r>
            <a:r>
              <a:rPr lang="en-US" dirty="0" err="1" smtClean="0"/>
              <a:t>grupa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Potrošači (zenska i muška populacija),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sr-Latn-RS" dirty="0" smtClean="0"/>
              <a:t>Apoteke, </a:t>
            </a:r>
          </a:p>
          <a:p>
            <a:pPr marL="0" indent="0">
              <a:buNone/>
            </a:pPr>
            <a:endParaRPr lang="sr-Latn-RS" dirty="0" smtClean="0"/>
          </a:p>
          <a:p>
            <a:r>
              <a:rPr lang="sr-Latn-RS" dirty="0"/>
              <a:t>S</a:t>
            </a:r>
            <a:r>
              <a:rPr lang="sr-Latn-RS" dirty="0" smtClean="0"/>
              <a:t>pecijalizovanje prodavnice za kozmetiku,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Porodic</a:t>
            </a:r>
            <a:r>
              <a:rPr lang="sr-Latn-RS" dirty="0" smtClean="0"/>
              <a:t>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4953000"/>
            <a:ext cx="24384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240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Vrednost</a:t>
            </a:r>
            <a:r>
              <a:rPr lang="en-US" dirty="0" smtClean="0"/>
              <a:t> </a:t>
            </a:r>
            <a:r>
              <a:rPr lang="en-US" dirty="0" err="1" smtClean="0"/>
              <a:t>ponude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Proizvodi organskog porekla,primer</a:t>
            </a:r>
            <a:r>
              <a:rPr lang="en-US" dirty="0" smtClean="0"/>
              <a:t> </a:t>
            </a:r>
            <a:r>
              <a:rPr lang="en-US" dirty="0" err="1" smtClean="0"/>
              <a:t>ulje</a:t>
            </a:r>
            <a:r>
              <a:rPr lang="en-US" dirty="0" smtClean="0"/>
              <a:t> </a:t>
            </a:r>
            <a:r>
              <a:rPr lang="en-US" dirty="0" err="1" smtClean="0"/>
              <a:t>divlje</a:t>
            </a:r>
            <a:r>
              <a:rPr lang="en-US" dirty="0" smtClean="0"/>
              <a:t> </a:t>
            </a:r>
            <a:r>
              <a:rPr lang="en-US" dirty="0" err="1" smtClean="0"/>
              <a:t>ruze</a:t>
            </a:r>
            <a:endParaRPr lang="en-US" dirty="0" smtClean="0"/>
          </a:p>
          <a:p>
            <a:r>
              <a:rPr lang="en-US" dirty="0" err="1" smtClean="0"/>
              <a:t>Koristi</a:t>
            </a:r>
            <a:r>
              <a:rPr lang="en-US" dirty="0" smtClean="0"/>
              <a:t> se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regeneraciju</a:t>
            </a:r>
            <a:r>
              <a:rPr lang="en-US" dirty="0" smtClean="0"/>
              <a:t> </a:t>
            </a:r>
            <a:r>
              <a:rPr lang="en-US" dirty="0" err="1" smtClean="0"/>
              <a:t>koze</a:t>
            </a:r>
            <a:r>
              <a:rPr lang="en-US" dirty="0" smtClean="0"/>
              <a:t> </a:t>
            </a:r>
            <a:r>
              <a:rPr lang="en-US" dirty="0" err="1" smtClean="0"/>
              <a:t>kao</a:t>
            </a:r>
            <a:r>
              <a:rPr lang="en-US" dirty="0" smtClean="0"/>
              <a:t> i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svakodnevnu</a:t>
            </a:r>
            <a:r>
              <a:rPr lang="en-US" dirty="0" smtClean="0"/>
              <a:t> </a:t>
            </a:r>
            <a:r>
              <a:rPr lang="en-US" dirty="0" err="1" smtClean="0"/>
              <a:t>upotrebu</a:t>
            </a:r>
            <a:endParaRPr lang="en-US" dirty="0" smtClean="0"/>
          </a:p>
          <a:p>
            <a:r>
              <a:rPr lang="sr-Latn-RS" dirty="0" smtClean="0"/>
              <a:t>Pristupačne cene (odnos cena/kvalitet)</a:t>
            </a:r>
          </a:p>
          <a:p>
            <a:r>
              <a:rPr lang="sr-Latn-RS" dirty="0" smtClean="0"/>
              <a:t>Stručni saveti pri upotrebi,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4114800"/>
            <a:ext cx="4495800" cy="2245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037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Kljucne</a:t>
            </a:r>
            <a:r>
              <a:rPr lang="en-US" dirty="0" smtClean="0"/>
              <a:t> </a:t>
            </a:r>
            <a:r>
              <a:rPr lang="en-US" dirty="0" err="1" smtClean="0"/>
              <a:t>aktivnosti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Nabavka sirovina, </a:t>
            </a:r>
          </a:p>
          <a:p>
            <a:r>
              <a:rPr lang="sr-Latn-RS" dirty="0" smtClean="0"/>
              <a:t>Priprema sirovina za cedjenje </a:t>
            </a:r>
            <a:r>
              <a:rPr lang="en-US" dirty="0" err="1" smtClean="0"/>
              <a:t>Branje</a:t>
            </a:r>
            <a:endParaRPr lang="en-US" dirty="0" smtClean="0"/>
          </a:p>
          <a:p>
            <a:r>
              <a:rPr lang="en-US" dirty="0" err="1" smtClean="0"/>
              <a:t>Vadjenje</a:t>
            </a:r>
            <a:r>
              <a:rPr lang="en-US" dirty="0" smtClean="0"/>
              <a:t> </a:t>
            </a:r>
            <a:r>
              <a:rPr lang="en-US" dirty="0" err="1" smtClean="0"/>
              <a:t>semenki</a:t>
            </a:r>
            <a:endParaRPr lang="en-US" dirty="0" smtClean="0"/>
          </a:p>
          <a:p>
            <a:r>
              <a:rPr lang="sr-Latn-RS" dirty="0" smtClean="0"/>
              <a:t>Proizvodnja </a:t>
            </a:r>
            <a:endParaRPr lang="en-US" dirty="0" smtClean="0"/>
          </a:p>
          <a:p>
            <a:r>
              <a:rPr lang="en-US" dirty="0" err="1" smtClean="0"/>
              <a:t>Pakovanje</a:t>
            </a:r>
            <a:endParaRPr lang="sr-Latn-RS" dirty="0" smtClean="0"/>
          </a:p>
          <a:p>
            <a:r>
              <a:rPr lang="sr-Latn-RS" dirty="0" smtClean="0"/>
              <a:t>Promocija i prodaja (društvene mreze, klasična prodaja)</a:t>
            </a:r>
          </a:p>
          <a:p>
            <a:r>
              <a:rPr lang="sr-Latn-RS" dirty="0" smtClean="0"/>
              <a:t>Izgradnja odnosa sa kupcima, 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676400"/>
            <a:ext cx="2955636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542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Izgled</a:t>
            </a:r>
            <a:r>
              <a:rPr lang="en-US" dirty="0" smtClean="0"/>
              <a:t> i </a:t>
            </a:r>
            <a:r>
              <a:rPr lang="en-US" dirty="0" err="1" smtClean="0"/>
              <a:t>rezultat</a:t>
            </a:r>
            <a:r>
              <a:rPr lang="en-US" dirty="0" smtClean="0"/>
              <a:t> </a:t>
            </a:r>
            <a:r>
              <a:rPr lang="en-US" dirty="0" err="1" smtClean="0"/>
              <a:t>naseg</a:t>
            </a:r>
            <a:r>
              <a:rPr lang="en-US" dirty="0" smtClean="0"/>
              <a:t> </a:t>
            </a:r>
            <a:r>
              <a:rPr lang="en-US" dirty="0" err="1" smtClean="0"/>
              <a:t>proizvoda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362200"/>
            <a:ext cx="2528887" cy="189422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695450"/>
            <a:ext cx="1905000" cy="348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409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Kanali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Društvene mreze (</a:t>
            </a:r>
            <a:r>
              <a:rPr lang="en-US" dirty="0" smtClean="0"/>
              <a:t>internet </a:t>
            </a:r>
            <a:r>
              <a:rPr lang="en-US" dirty="0" err="1" smtClean="0"/>
              <a:t>stranic</a:t>
            </a:r>
            <a:r>
              <a:rPr lang="sr-Latn-RS" dirty="0" smtClean="0"/>
              <a:t>a,sajt)</a:t>
            </a:r>
            <a:endParaRPr lang="en-US" dirty="0" smtClean="0"/>
          </a:p>
          <a:p>
            <a:r>
              <a:rPr lang="sr-Latn-RS" dirty="0" smtClean="0"/>
              <a:t>Mobilna </a:t>
            </a:r>
            <a:r>
              <a:rPr lang="sr-Latn-RS" dirty="0"/>
              <a:t>t</a:t>
            </a:r>
            <a:r>
              <a:rPr lang="en-US" dirty="0" err="1" smtClean="0"/>
              <a:t>elefo</a:t>
            </a:r>
            <a:r>
              <a:rPr lang="sr-Latn-RS" dirty="0" smtClean="0"/>
              <a:t>nija,</a:t>
            </a:r>
            <a:endParaRPr lang="en-US" dirty="0" smtClean="0"/>
          </a:p>
          <a:p>
            <a:r>
              <a:rPr lang="sr-Latn-RS" dirty="0" smtClean="0"/>
              <a:t>Lična prodaja, </a:t>
            </a:r>
          </a:p>
          <a:p>
            <a:r>
              <a:rPr lang="sr-Latn-RS" dirty="0" smtClean="0"/>
              <a:t>Apoteke </a:t>
            </a:r>
          </a:p>
          <a:p>
            <a:r>
              <a:rPr lang="sr-Latn-RS" dirty="0" smtClean="0"/>
              <a:t>Specijalizovane prodavnice organskih proizvoda,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880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Odnosi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kupcima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Kontakt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kupcima</a:t>
            </a:r>
            <a:r>
              <a:rPr lang="en-US" dirty="0" smtClean="0"/>
              <a:t> </a:t>
            </a:r>
            <a:r>
              <a:rPr lang="en-US" dirty="0" err="1" smtClean="0"/>
              <a:t>licn</a:t>
            </a:r>
            <a:r>
              <a:rPr lang="sr-Latn-RS" dirty="0" smtClean="0"/>
              <a:t>i</a:t>
            </a:r>
            <a:endParaRPr lang="en-US" dirty="0" smtClean="0"/>
          </a:p>
          <a:p>
            <a:r>
              <a:rPr lang="en-US" dirty="0" err="1" smtClean="0"/>
              <a:t>Putem</a:t>
            </a:r>
            <a:r>
              <a:rPr lang="en-US" dirty="0" smtClean="0"/>
              <a:t> </a:t>
            </a:r>
            <a:r>
              <a:rPr lang="en-US" dirty="0" err="1" smtClean="0"/>
              <a:t>drustvenih</a:t>
            </a:r>
            <a:r>
              <a:rPr lang="en-US" dirty="0" smtClean="0"/>
              <a:t> </a:t>
            </a:r>
            <a:r>
              <a:rPr lang="en-US" dirty="0" err="1" smtClean="0"/>
              <a:t>mreza</a:t>
            </a:r>
            <a:endParaRPr lang="en-US" dirty="0" smtClean="0"/>
          </a:p>
          <a:p>
            <a:r>
              <a:rPr lang="en-US" dirty="0" err="1" smtClean="0"/>
              <a:t>Posle</a:t>
            </a:r>
            <a:r>
              <a:rPr lang="en-US" dirty="0" smtClean="0"/>
              <a:t> </a:t>
            </a:r>
            <a:r>
              <a:rPr lang="en-US" dirty="0" err="1" smtClean="0"/>
              <a:t>kupljena</a:t>
            </a:r>
            <a:r>
              <a:rPr lang="en-US" dirty="0" smtClean="0"/>
              <a:t> </a:t>
            </a:r>
            <a:r>
              <a:rPr lang="en-US" dirty="0" err="1" smtClean="0"/>
              <a:t>dva</a:t>
            </a:r>
            <a:r>
              <a:rPr lang="en-US" dirty="0" smtClean="0"/>
              <a:t> </a:t>
            </a:r>
            <a:r>
              <a:rPr lang="en-US" dirty="0" err="1" smtClean="0"/>
              <a:t>trece</a:t>
            </a:r>
            <a:r>
              <a:rPr lang="en-US" dirty="0" smtClean="0"/>
              <a:t> </a:t>
            </a:r>
            <a:r>
              <a:rPr lang="en-US" dirty="0" err="1" smtClean="0"/>
              <a:t>pakovanje</a:t>
            </a:r>
            <a:r>
              <a:rPr lang="en-US" dirty="0" smtClean="0"/>
              <a:t> gratis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027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Kljucni</a:t>
            </a:r>
            <a:r>
              <a:rPr lang="en-US" dirty="0" smtClean="0"/>
              <a:t> </a:t>
            </a:r>
            <a:r>
              <a:rPr lang="en-US" dirty="0" err="1" smtClean="0"/>
              <a:t>resursi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Ljudi (</a:t>
            </a:r>
            <a:r>
              <a:rPr lang="en-US" dirty="0" err="1" smtClean="0"/>
              <a:t>Beraci</a:t>
            </a:r>
            <a:r>
              <a:rPr lang="sr-Latn-RS" dirty="0" smtClean="0"/>
              <a:t>)</a:t>
            </a:r>
          </a:p>
          <a:p>
            <a:r>
              <a:rPr lang="sr-Latn-RS" dirty="0" smtClean="0"/>
              <a:t>Nabavka </a:t>
            </a:r>
            <a:endParaRPr lang="en-US" dirty="0" smtClean="0"/>
          </a:p>
          <a:p>
            <a:r>
              <a:rPr lang="sr-Latn-RS" dirty="0" smtClean="0"/>
              <a:t>Oprema (</a:t>
            </a:r>
            <a:r>
              <a:rPr lang="en-US" dirty="0" err="1" smtClean="0"/>
              <a:t>Presa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cedjenje</a:t>
            </a:r>
            <a:r>
              <a:rPr lang="sr-Latn-RS" dirty="0" smtClean="0"/>
              <a:t>)</a:t>
            </a:r>
          </a:p>
          <a:p>
            <a:r>
              <a:rPr lang="sr-Latn-RS" dirty="0" smtClean="0"/>
              <a:t>Finansije,</a:t>
            </a:r>
          </a:p>
          <a:p>
            <a:r>
              <a:rPr lang="sr-Latn-RS" dirty="0" smtClean="0"/>
              <a:t>Prostor, lokacija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191000"/>
            <a:ext cx="3429000" cy="228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4191000"/>
            <a:ext cx="3894667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6076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170</TotalTime>
  <Words>218</Words>
  <Application>Microsoft Office PowerPoint</Application>
  <PresentationFormat>On-screen Show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MIRISNA NOTA</vt:lpstr>
      <vt:lpstr>ASORTIMAN PONUDE</vt:lpstr>
      <vt:lpstr>Ciljna grupa</vt:lpstr>
      <vt:lpstr>Vrednost ponude </vt:lpstr>
      <vt:lpstr>Kljucne aktivnosti</vt:lpstr>
      <vt:lpstr>Izgled i rezultat naseg proizvoda</vt:lpstr>
      <vt:lpstr>Kanali</vt:lpstr>
      <vt:lpstr>Odnosi sa kupcima</vt:lpstr>
      <vt:lpstr>Kljucni resursi</vt:lpstr>
      <vt:lpstr>Tokovi prihoda</vt:lpstr>
      <vt:lpstr>Kljucni partneri</vt:lpstr>
      <vt:lpstr>Post za Facebook - zabava</vt:lpstr>
      <vt:lpstr>HVALA NA PAZNJI I RAZUMEVANJU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MIRISNA NOTA</dc:title>
  <dc:creator>Ucenik</dc:creator>
  <cp:lastModifiedBy>Ucenik</cp:lastModifiedBy>
  <cp:revision>18</cp:revision>
  <dcterms:created xsi:type="dcterms:W3CDTF">2019-01-26T09:49:09Z</dcterms:created>
  <dcterms:modified xsi:type="dcterms:W3CDTF">2019-01-26T12:39:11Z</dcterms:modified>
</cp:coreProperties>
</file>