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9" r:id="rId3"/>
    <p:sldId id="257" r:id="rId4"/>
    <p:sldId id="258" r:id="rId5"/>
    <p:sldId id="266" r:id="rId6"/>
    <p:sldId id="259" r:id="rId7"/>
    <p:sldId id="260" r:id="rId8"/>
    <p:sldId id="263" r:id="rId9"/>
    <p:sldId id="264" r:id="rId10"/>
    <p:sldId id="270" r:id="rId11"/>
    <p:sldId id="271" r:id="rId12"/>
    <p:sldId id="272" r:id="rId13"/>
    <p:sldId id="273" r:id="rId14"/>
    <p:sldId id="274" r:id="rId15"/>
    <p:sldId id="275" r:id="rId16"/>
    <p:sldId id="26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80B59-162D-4FFD-A6CC-70C54B7E6CB8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A98A-6FBE-4F0E-8387-CC3F7E2F131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80B59-162D-4FFD-A6CC-70C54B7E6CB8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A98A-6FBE-4F0E-8387-CC3F7E2F1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80B59-162D-4FFD-A6CC-70C54B7E6CB8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A98A-6FBE-4F0E-8387-CC3F7E2F1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80B59-162D-4FFD-A6CC-70C54B7E6CB8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A98A-6FBE-4F0E-8387-CC3F7E2F1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80B59-162D-4FFD-A6CC-70C54B7E6CB8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A98A-6FBE-4F0E-8387-CC3F7E2F131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80B59-162D-4FFD-A6CC-70C54B7E6CB8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A98A-6FBE-4F0E-8387-CC3F7E2F1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80B59-162D-4FFD-A6CC-70C54B7E6CB8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A98A-6FBE-4F0E-8387-CC3F7E2F1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80B59-162D-4FFD-A6CC-70C54B7E6CB8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A98A-6FBE-4F0E-8387-CC3F7E2F1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80B59-162D-4FFD-A6CC-70C54B7E6CB8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A98A-6FBE-4F0E-8387-CC3F7E2F1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80B59-162D-4FFD-A6CC-70C54B7E6CB8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5A98A-6FBE-4F0E-8387-CC3F7E2F13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80B59-162D-4FFD-A6CC-70C54B7E6CB8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35A98A-6FBE-4F0E-8387-CC3F7E2F131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780B59-162D-4FFD-A6CC-70C54B7E6CB8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35A98A-6FBE-4F0E-8387-CC3F7E2F131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zalogaj&#269;i&#263;@gmail.com" TargetMode="External"/><Relationship Id="rId2" Type="http://schemas.openxmlformats.org/officeDocument/2006/relationships/hyperlink" Target="mailto:Stihlsuza@gmail.co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143000"/>
            <a:ext cx="6400800" cy="2286000"/>
          </a:xfrm>
        </p:spPr>
        <p:txBody>
          <a:bodyPr>
            <a:normAutofit/>
          </a:bodyPr>
          <a:lstStyle/>
          <a:p>
            <a:pPr algn="ctr"/>
            <a:r>
              <a:rPr lang="sr-Latn-RS" sz="5400" dirty="0" smtClean="0">
                <a:solidFill>
                  <a:srgbClr val="FF0000"/>
                </a:solidFill>
              </a:rPr>
              <a:t>„Slatki zalogajčić“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5029200"/>
            <a:ext cx="4038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800" b="1" dirty="0" smtClean="0"/>
              <a:t>Milena Novović</a:t>
            </a:r>
          </a:p>
          <a:p>
            <a:r>
              <a:rPr lang="en-US" sz="2800" b="1" dirty="0" err="1" smtClean="0"/>
              <a:t>Tijana</a:t>
            </a:r>
            <a:r>
              <a:rPr lang="en-US" sz="2800" b="1" dirty="0" smtClean="0"/>
              <a:t> </a:t>
            </a:r>
            <a:r>
              <a:rPr lang="sr-Latn-RS" sz="2800" b="1" dirty="0" smtClean="0"/>
              <a:t>Čarapić</a:t>
            </a:r>
          </a:p>
          <a:p>
            <a:r>
              <a:rPr lang="sr-Latn-RS" sz="2800" b="1" dirty="0" smtClean="0"/>
              <a:t>Suzana Kostić</a:t>
            </a:r>
          </a:p>
          <a:p>
            <a:r>
              <a:rPr lang="sr-Latn-RS" sz="2800" b="1" dirty="0" smtClean="0"/>
              <a:t>Milanka Savić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16005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Tokovi prihoda: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Prodaja proizvoda</a:t>
            </a:r>
          </a:p>
          <a:p>
            <a:r>
              <a:rPr lang="sr-Latn-RS" dirty="0" smtClean="0"/>
              <a:t>Iznajmljivanje stalaka</a:t>
            </a:r>
          </a:p>
          <a:p>
            <a:r>
              <a:rPr lang="sr-Latn-RS" dirty="0" smtClean="0"/>
              <a:t>Reklamiranje repromaterijala</a:t>
            </a:r>
          </a:p>
        </p:txBody>
      </p:sp>
    </p:spTree>
    <p:extLst>
      <p:ext uri="{BB962C8B-B14F-4D97-AF65-F5344CB8AC3E}">
        <p14:creationId xmlns:p14="http://schemas.microsoft.com/office/powerpoint/2010/main" val="104351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Ključni resursi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Prostor</a:t>
            </a:r>
          </a:p>
          <a:p>
            <a:r>
              <a:rPr lang="sr-Latn-RS" dirty="0" smtClean="0"/>
              <a:t>Oprema</a:t>
            </a:r>
          </a:p>
          <a:p>
            <a:r>
              <a:rPr lang="sr-Latn-RS" dirty="0" smtClean="0"/>
              <a:t>Materijal</a:t>
            </a:r>
          </a:p>
          <a:p>
            <a:r>
              <a:rPr lang="sr-Latn-RS" dirty="0" smtClean="0"/>
              <a:t>Zaposleni</a:t>
            </a:r>
          </a:p>
          <a:p>
            <a:r>
              <a:rPr lang="sr-Latn-RS" dirty="0" smtClean="0"/>
              <a:t>Finansijska sredstva</a:t>
            </a:r>
          </a:p>
        </p:txBody>
      </p:sp>
    </p:spTree>
    <p:extLst>
      <p:ext uri="{BB962C8B-B14F-4D97-AF65-F5344CB8AC3E}">
        <p14:creationId xmlns:p14="http://schemas.microsoft.com/office/powerpoint/2010/main" val="404130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Ključne aktivnosti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Izrada torti, kolaca</a:t>
            </a:r>
          </a:p>
          <a:p>
            <a:r>
              <a:rPr lang="sr-Latn-RS" dirty="0" smtClean="0"/>
              <a:t>Snabdevanje potrebnim materijalom</a:t>
            </a:r>
          </a:p>
          <a:p>
            <a:r>
              <a:rPr lang="sr-Latn-RS" dirty="0" smtClean="0"/>
              <a:t>Dekoracija</a:t>
            </a:r>
          </a:p>
          <a:p>
            <a:r>
              <a:rPr lang="sr-Latn-RS" dirty="0" smtClean="0"/>
              <a:t>Pakovanje</a:t>
            </a:r>
          </a:p>
          <a:p>
            <a:r>
              <a:rPr lang="sr-Latn-RS" dirty="0" smtClean="0"/>
              <a:t>Dostava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51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Ključni partneri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Kurirska služba Bex</a:t>
            </a:r>
          </a:p>
          <a:p>
            <a:r>
              <a:rPr lang="sr-Latn-RS" dirty="0" smtClean="0"/>
              <a:t>Farbus kartonska ambalaža</a:t>
            </a:r>
          </a:p>
          <a:p>
            <a:r>
              <a:rPr lang="sr-Latn-RS" dirty="0" smtClean="0"/>
              <a:t>Fotokopirnica Neon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84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Struktura troškova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Troškovi materijala</a:t>
            </a:r>
          </a:p>
          <a:p>
            <a:r>
              <a:rPr lang="sr-Latn-RS" dirty="0" smtClean="0"/>
              <a:t>Troškovi izrade</a:t>
            </a:r>
          </a:p>
          <a:p>
            <a:r>
              <a:rPr lang="sr-Latn-RS" dirty="0" smtClean="0"/>
              <a:t>Troškovi dostave</a:t>
            </a:r>
          </a:p>
          <a:p>
            <a:r>
              <a:rPr lang="sr-Latn-RS" dirty="0" smtClean="0"/>
              <a:t>Troškovi oglašavanja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20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mtClean="0"/>
              <a:t>Post za facebook-zabava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Kazanova</a:t>
            </a:r>
            <a:r>
              <a:rPr lang="en-US" dirty="0"/>
              <a:t>, </a:t>
            </a:r>
            <a:r>
              <a:rPr lang="en-US" dirty="0" err="1"/>
              <a:t>poznati</a:t>
            </a:r>
            <a:r>
              <a:rPr lang="en-US" dirty="0"/>
              <a:t> </a:t>
            </a:r>
            <a:r>
              <a:rPr lang="en-US" dirty="0" err="1"/>
              <a:t>italijanski</a:t>
            </a:r>
            <a:r>
              <a:rPr lang="en-US" dirty="0"/>
              <a:t> </a:t>
            </a:r>
            <a:r>
              <a:rPr lang="en-US" dirty="0" err="1"/>
              <a:t>ljubavnik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XVII </a:t>
            </a:r>
            <a:r>
              <a:rPr lang="en-US" dirty="0" err="1"/>
              <a:t>veka</a:t>
            </a:r>
            <a:r>
              <a:rPr lang="en-US" dirty="0"/>
              <a:t>, </a:t>
            </a:r>
            <a:r>
              <a:rPr lang="en-US" dirty="0" err="1"/>
              <a:t>pio</a:t>
            </a:r>
            <a:r>
              <a:rPr lang="en-US" dirty="0"/>
              <a:t> je </a:t>
            </a:r>
            <a:r>
              <a:rPr lang="en-US" dirty="0" err="1"/>
              <a:t>čokoladu</a:t>
            </a:r>
            <a:r>
              <a:rPr lang="en-US" dirty="0"/>
              <a:t> </a:t>
            </a:r>
            <a:r>
              <a:rPr lang="en-US" sz="2800" dirty="0" err="1"/>
              <a:t>kao</a:t>
            </a:r>
            <a:r>
              <a:rPr lang="en-US" dirty="0"/>
              <a:t> </a:t>
            </a:r>
            <a:r>
              <a:rPr lang="en-US" dirty="0" err="1" smtClean="0"/>
              <a:t>lju</a:t>
            </a:r>
            <a:r>
              <a:rPr lang="sr-Latn-RS" dirty="0" smtClean="0"/>
              <a:t>bavni napitak.</a:t>
            </a:r>
          </a:p>
          <a:p>
            <a:r>
              <a:rPr lang="en-US" dirty="0" err="1" smtClean="0"/>
              <a:t>Naučni</a:t>
            </a:r>
            <a:r>
              <a:rPr lang="en-US" dirty="0" smtClean="0"/>
              <a:t> </a:t>
            </a:r>
            <a:r>
              <a:rPr lang="en-US" dirty="0" err="1"/>
              <a:t>naziv</a:t>
            </a:r>
            <a:r>
              <a:rPr lang="en-US" dirty="0"/>
              <a:t> </a:t>
            </a:r>
            <a:r>
              <a:rPr lang="en-US" dirty="0" err="1"/>
              <a:t>drveta</a:t>
            </a:r>
            <a:r>
              <a:rPr lang="en-US" dirty="0"/>
              <a:t> </a:t>
            </a:r>
            <a:r>
              <a:rPr lang="en-US" dirty="0" err="1"/>
              <a:t>odakle</a:t>
            </a:r>
            <a:r>
              <a:rPr lang="en-US" dirty="0"/>
              <a:t> </a:t>
            </a:r>
            <a:r>
              <a:rPr lang="en-US" dirty="0" err="1"/>
              <a:t>potiče</a:t>
            </a:r>
            <a:r>
              <a:rPr lang="en-US" dirty="0"/>
              <a:t> </a:t>
            </a:r>
            <a:r>
              <a:rPr lang="en-US" dirty="0" err="1"/>
              <a:t>čokolada</a:t>
            </a:r>
            <a:r>
              <a:rPr lang="en-US" dirty="0"/>
              <a:t> "</a:t>
            </a:r>
            <a:r>
              <a:rPr lang="en-US" dirty="0" err="1"/>
              <a:t>Theobroma</a:t>
            </a:r>
            <a:r>
              <a:rPr lang="en-US" dirty="0"/>
              <a:t> cacao", u </a:t>
            </a:r>
            <a:r>
              <a:rPr lang="en-US" dirty="0" err="1"/>
              <a:t>prevodu</a:t>
            </a:r>
            <a:r>
              <a:rPr lang="en-US" dirty="0"/>
              <a:t> </a:t>
            </a:r>
            <a:r>
              <a:rPr lang="en-US" dirty="0" err="1"/>
              <a:t>znači</a:t>
            </a:r>
            <a:r>
              <a:rPr lang="en-US" dirty="0"/>
              <a:t> "</a:t>
            </a:r>
            <a:r>
              <a:rPr lang="en-US" dirty="0" err="1"/>
              <a:t>hrana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bogove</a:t>
            </a:r>
            <a:r>
              <a:rPr lang="en-US" dirty="0" smtClean="0"/>
              <a:t>".</a:t>
            </a:r>
            <a:endParaRPr lang="sr-Latn-RS" dirty="0" smtClean="0"/>
          </a:p>
          <a:p>
            <a:r>
              <a:rPr lang="en-US" dirty="0" err="1" smtClean="0"/>
              <a:t>Žene</a:t>
            </a:r>
            <a:r>
              <a:rPr lang="en-US" dirty="0" smtClean="0"/>
              <a:t> </a:t>
            </a:r>
            <a:r>
              <a:rPr lang="en-US" dirty="0" err="1"/>
              <a:t>jedu</a:t>
            </a:r>
            <a:r>
              <a:rPr lang="en-US" dirty="0"/>
              <a:t> </a:t>
            </a:r>
            <a:r>
              <a:rPr lang="en-US" dirty="0" err="1"/>
              <a:t>gotovo</a:t>
            </a:r>
            <a:r>
              <a:rPr lang="en-US" dirty="0"/>
              <a:t> </a:t>
            </a:r>
            <a:r>
              <a:rPr lang="en-US" dirty="0" err="1" smtClean="0"/>
              <a:t>duplo</a:t>
            </a:r>
            <a:r>
              <a:rPr lang="en-US" dirty="0" smtClean="0"/>
              <a:t>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čokolade</a:t>
            </a:r>
            <a:r>
              <a:rPr lang="en-US" dirty="0"/>
              <a:t> od </a:t>
            </a:r>
            <a:r>
              <a:rPr lang="en-US" dirty="0" err="1"/>
              <a:t>muškaraca</a:t>
            </a:r>
            <a:r>
              <a:rPr lang="en-US" dirty="0"/>
              <a:t>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724399"/>
            <a:ext cx="304800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4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2533650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>Sa nestrpljenjem vas ocekujemo...</a:t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r>
              <a:rPr lang="sr-Latn-RS" dirty="0"/>
              <a:t>H</a:t>
            </a:r>
            <a:r>
              <a:rPr lang="sr-Latn-RS" dirty="0" smtClean="0"/>
              <a:t>vala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2286000" y="3810000"/>
            <a:ext cx="1752600" cy="1524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7-Point Star 4"/>
          <p:cNvSpPr/>
          <p:nvPr/>
        </p:nvSpPr>
        <p:spPr>
          <a:xfrm>
            <a:off x="5029200" y="4267200"/>
            <a:ext cx="609600" cy="4572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7-Point Star 5"/>
          <p:cNvSpPr/>
          <p:nvPr/>
        </p:nvSpPr>
        <p:spPr>
          <a:xfrm>
            <a:off x="6539345" y="5105400"/>
            <a:ext cx="609600" cy="4572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6-Point Star 6"/>
          <p:cNvSpPr/>
          <p:nvPr/>
        </p:nvSpPr>
        <p:spPr>
          <a:xfrm>
            <a:off x="7543800" y="3796145"/>
            <a:ext cx="457200" cy="60960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6-Point Star 7"/>
          <p:cNvSpPr/>
          <p:nvPr/>
        </p:nvSpPr>
        <p:spPr>
          <a:xfrm>
            <a:off x="1143000" y="4876800"/>
            <a:ext cx="685800" cy="595745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7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Ciljna grupa kupaca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Posebnu pažnju posvećujemo zaposlenim ženama sa malom decom kojima štedimo vreme a deci ispunjavamo želje</a:t>
            </a:r>
            <a:r>
              <a:rPr lang="sr-Latn-RS" dirty="0" smtClean="0"/>
              <a:t>...</a:t>
            </a:r>
          </a:p>
          <a:p>
            <a:r>
              <a:rPr lang="sr-Latn-RS" dirty="0" smtClean="0"/>
              <a:t>Igraonice</a:t>
            </a:r>
          </a:p>
          <a:p>
            <a:r>
              <a:rPr lang="sr-Latn-RS" dirty="0" smtClean="0"/>
              <a:t>Restorani</a:t>
            </a:r>
          </a:p>
          <a:p>
            <a:r>
              <a:rPr lang="sr-Latn-RS" dirty="0" smtClean="0"/>
              <a:t>kafići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1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sr-Latn-RS" sz="3200" dirty="0" smtClean="0"/>
              <a:t>Vrednost ponude: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Dečije torte,</a:t>
            </a:r>
          </a:p>
          <a:p>
            <a:r>
              <a:rPr lang="sr-Latn-RS" dirty="0" smtClean="0"/>
              <a:t>Svadbene torte,</a:t>
            </a:r>
          </a:p>
          <a:p>
            <a:r>
              <a:rPr lang="sr-Latn-RS" dirty="0" smtClean="0"/>
              <a:t>Torte sa šlagom,</a:t>
            </a:r>
          </a:p>
          <a:p>
            <a:r>
              <a:rPr lang="sr-Latn-RS" dirty="0" smtClean="0"/>
              <a:t>Dekoracija torti fondanom,</a:t>
            </a:r>
          </a:p>
          <a:p>
            <a:r>
              <a:rPr lang="sr-Latn-RS" dirty="0" smtClean="0"/>
              <a:t>Ukrasi i figure od </a:t>
            </a:r>
            <a:r>
              <a:rPr lang="sr-Latn-RS" dirty="0" smtClean="0"/>
              <a:t>fondana,</a:t>
            </a:r>
          </a:p>
          <a:p>
            <a:r>
              <a:rPr lang="sr-Latn-RS" dirty="0" smtClean="0"/>
              <a:t>Slatki sto,</a:t>
            </a:r>
          </a:p>
          <a:p>
            <a:r>
              <a:rPr lang="sr-Latn-RS" dirty="0" smtClean="0"/>
              <a:t>Sitni kolači.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6970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8200"/>
            <a:ext cx="4038600" cy="2514600"/>
          </a:xfrm>
        </p:spPr>
        <p:txBody>
          <a:bodyPr>
            <a:normAutofit/>
          </a:bodyPr>
          <a:lstStyle/>
          <a:p>
            <a:pPr algn="ctr"/>
            <a:r>
              <a:rPr lang="sr-Latn-RS" sz="2400" dirty="0" smtClean="0"/>
              <a:t>Ono po čemu je „Slatki zalogajčić“ poznat je izrada torti po originalnim i proverenim </a:t>
            </a:r>
            <a:r>
              <a:rPr lang="sr-Latn-RS" sz="2400" dirty="0" smtClean="0"/>
              <a:t>receptima</a:t>
            </a:r>
            <a:r>
              <a:rPr lang="sr-Latn-RS" sz="2400" dirty="0"/>
              <a:t> </a:t>
            </a:r>
            <a:r>
              <a:rPr lang="sr-Latn-RS" sz="2400" dirty="0" smtClean="0"/>
              <a:t>modernog dizajna.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91145"/>
            <a:ext cx="3505200" cy="2895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3338945"/>
            <a:ext cx="4572000" cy="343592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043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1800" dirty="0" smtClean="0"/>
              <a:t>Ako slavite , obeležavate, proslavljate ili poklanjate mi smo tu da vas zasladimo i usrećimo našim širokim asortimanom.</a:t>
            </a:r>
            <a:endParaRPr lang="en-US" sz="1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50" y="2472531"/>
            <a:ext cx="5905500" cy="3314700"/>
          </a:xfrm>
        </p:spPr>
      </p:pic>
    </p:spTree>
    <p:extLst>
      <p:ext uri="{BB962C8B-B14F-4D97-AF65-F5344CB8AC3E}">
        <p14:creationId xmlns:p14="http://schemas.microsoft.com/office/powerpoint/2010/main" val="257284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sr-Latn-RS" dirty="0" smtClean="0"/>
              <a:t>Ovde vam prikazujemo samo deo našeg asortimana</a:t>
            </a:r>
            <a:r>
              <a:rPr lang="sr-Latn-RS" dirty="0" smtClean="0"/>
              <a:t>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891145"/>
            <a:ext cx="3124200" cy="351905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733" y="1905000"/>
            <a:ext cx="3894667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4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524000"/>
            <a:ext cx="3429000" cy="45259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524000"/>
            <a:ext cx="33528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42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Kanali ponude: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Prodaja putem interneta</a:t>
            </a:r>
            <a:endParaRPr lang="sr-Latn-RS" dirty="0" smtClean="0"/>
          </a:p>
          <a:p>
            <a:r>
              <a:rPr lang="sr-Latn-RS" dirty="0" smtClean="0">
                <a:hlinkClick r:id="rId2"/>
              </a:rPr>
              <a:t>Slatki </a:t>
            </a:r>
            <a:r>
              <a:rPr lang="sr-Latn-RS" dirty="0" smtClean="0">
                <a:hlinkClick r:id="rId3"/>
              </a:rPr>
              <a:t>zalogajčić</a:t>
            </a:r>
            <a:r>
              <a:rPr lang="en-US" dirty="0" smtClean="0">
                <a:hlinkClick r:id="rId3"/>
              </a:rPr>
              <a:t>@</a:t>
            </a:r>
            <a:r>
              <a:rPr lang="sr-Latn-RS" dirty="0" smtClean="0">
                <a:hlinkClick r:id="rId3"/>
              </a:rPr>
              <a:t>gmail.com</a:t>
            </a:r>
            <a:endParaRPr lang="sr-Latn-RS" dirty="0" smtClean="0"/>
          </a:p>
          <a:p>
            <a:r>
              <a:rPr lang="sr-Latn-RS" dirty="0" smtClean="0"/>
              <a:t>Direktna prodaja</a:t>
            </a:r>
            <a:endParaRPr lang="sr-Latn-RS" dirty="0" smtClean="0"/>
          </a:p>
          <a:p>
            <a:endParaRPr lang="sr-Latn-RS" dirty="0" smtClean="0"/>
          </a:p>
          <a:p>
            <a:endParaRPr lang="sr-Latn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47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4114800"/>
          </a:xfrm>
        </p:spPr>
        <p:txBody>
          <a:bodyPr>
            <a:normAutofit/>
          </a:bodyPr>
          <a:lstStyle/>
          <a:p>
            <a:r>
              <a:rPr lang="sr-Latn-RS" sz="4000" b="1" dirty="0" smtClean="0"/>
              <a:t>Odnosi sa kupcima</a:t>
            </a:r>
            <a:r>
              <a:rPr lang="sr-Latn-RS" sz="4000" dirty="0" smtClean="0"/>
              <a:t>:</a:t>
            </a:r>
            <a:br>
              <a:rPr lang="sr-Latn-RS" sz="4000" dirty="0" smtClean="0"/>
            </a:br>
            <a:r>
              <a:rPr lang="sr-Latn-RS" sz="4000" dirty="0" smtClean="0"/>
              <a:t>Svakog </a:t>
            </a:r>
            <a:r>
              <a:rPr lang="sr-Latn-RS" sz="4000" dirty="0" smtClean="0"/>
              <a:t>kupca očekuju poklon iznenađenja, a za naše najmlađe i posebne animacije na proslavi svog </a:t>
            </a:r>
            <a:r>
              <a:rPr lang="sr-Latn-RS" sz="4000" dirty="0" smtClean="0"/>
              <a:t>rođendana</a:t>
            </a:r>
            <a:r>
              <a:rPr lang="sr-Latn-RS" sz="4000" dirty="0" smtClean="0"/>
              <a:t>, kontakt putem društvenih mreža, cestitke za rođendane...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799076"/>
            <a:ext cx="1447800" cy="1524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4648200"/>
            <a:ext cx="1524000" cy="13746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182" y="4428051"/>
            <a:ext cx="2130849" cy="222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40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344</TotalTime>
  <Words>229</Words>
  <Application>Microsoft Office PowerPoint</Application>
  <PresentationFormat>On-screen Show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PowerPoint Presentation</vt:lpstr>
      <vt:lpstr>Ciljna grupa kupaca</vt:lpstr>
      <vt:lpstr>Vrednost ponude:</vt:lpstr>
      <vt:lpstr>Ono po čemu je „Slatki zalogajčić“ poznat je izrada torti po originalnim i proverenim receptima modernog dizajna.</vt:lpstr>
      <vt:lpstr>Ako slavite , obeležavate, proslavljate ili poklanjate mi smo tu da vas zasladimo i usrećimo našim širokim asortimanom.</vt:lpstr>
      <vt:lpstr>Ovde vam prikazujemo samo deo našeg asortimana:</vt:lpstr>
      <vt:lpstr>PowerPoint Presentation</vt:lpstr>
      <vt:lpstr>Kanali ponude:</vt:lpstr>
      <vt:lpstr>Odnosi sa kupcima: Svakog kupca očekuju poklon iznenađenja, a za naše najmlađe i posebne animacije na proslavi svog rođendana, kontakt putem društvenih mreža, cestitke za rođendane...</vt:lpstr>
      <vt:lpstr>Tokovi prihoda:</vt:lpstr>
      <vt:lpstr>Ključni resursi</vt:lpstr>
      <vt:lpstr>Ključne aktivnosti</vt:lpstr>
      <vt:lpstr>Ključni partneri</vt:lpstr>
      <vt:lpstr>Struktura troškova</vt:lpstr>
      <vt:lpstr>Post za facebook-zabava</vt:lpstr>
      <vt:lpstr>Sa nestrpljenjem vas ocekujemo...  Hvala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Predstavljanje moje delatnosti</dc:title>
  <dc:creator>Ucenik</dc:creator>
  <cp:lastModifiedBy>Ucenik</cp:lastModifiedBy>
  <cp:revision>23</cp:revision>
  <dcterms:created xsi:type="dcterms:W3CDTF">2019-01-23T13:30:59Z</dcterms:created>
  <dcterms:modified xsi:type="dcterms:W3CDTF">2019-01-26T12:30:06Z</dcterms:modified>
</cp:coreProperties>
</file>