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0FB855-1E92-439B-A6D3-E8243FA9263F}" type="datetimeFigureOut">
              <a:rPr lang="en-US" smtClean="0"/>
              <a:t>1/26/2019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E07566-355C-4369-BED2-3B4E7FA2B9E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38200"/>
            <a:ext cx="8229600" cy="1851025"/>
          </a:xfrm>
        </p:spPr>
        <p:txBody>
          <a:bodyPr>
            <a:normAutofit fontScale="90000"/>
          </a:bodyPr>
          <a:lstStyle/>
          <a:p>
            <a:r>
              <a:rPr lang="en-US" sz="6000" b="1" dirty="0" err="1" smtClean="0">
                <a:solidFill>
                  <a:srgbClr val="C00000"/>
                </a:solidFill>
              </a:rPr>
              <a:t>Ka</a:t>
            </a:r>
            <a:r>
              <a:rPr lang="sr-Latn-RS" sz="6000" b="1" dirty="0" smtClean="0">
                <a:solidFill>
                  <a:srgbClr val="C00000"/>
                </a:solidFill>
              </a:rPr>
              <a:t>čkavalj i kupinovo vino</a:t>
            </a:r>
            <a:endParaRPr lang="en-US" sz="60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091545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en-US" sz="4200" b="1" dirty="0" smtClean="0">
                <a:solidFill>
                  <a:schemeClr val="tx1"/>
                </a:solidFill>
              </a:rPr>
              <a:t>Karolina </a:t>
            </a:r>
            <a:r>
              <a:rPr lang="en-US" sz="4200" b="1" dirty="0" err="1" smtClean="0">
                <a:solidFill>
                  <a:schemeClr val="tx1"/>
                </a:solidFill>
              </a:rPr>
              <a:t>Risti</a:t>
            </a:r>
            <a:r>
              <a:rPr lang="sr-Latn-RS" sz="4200" b="1" dirty="0" smtClean="0">
                <a:solidFill>
                  <a:schemeClr val="tx1"/>
                </a:solidFill>
              </a:rPr>
              <a:t>ć</a:t>
            </a:r>
          </a:p>
          <a:p>
            <a:r>
              <a:rPr lang="sr-Latn-RS" sz="4200" b="1" dirty="0" smtClean="0">
                <a:solidFill>
                  <a:schemeClr val="tx1"/>
                </a:solidFill>
              </a:rPr>
              <a:t>Dušica Sekulić</a:t>
            </a:r>
          </a:p>
          <a:p>
            <a:r>
              <a:rPr lang="sr-Latn-RS" sz="4200" b="1" dirty="0" smtClean="0">
                <a:solidFill>
                  <a:schemeClr val="tx1"/>
                </a:solidFill>
              </a:rPr>
              <a:t>Dragana Vuković</a:t>
            </a:r>
          </a:p>
          <a:p>
            <a:r>
              <a:rPr lang="sr-Latn-RS" sz="4200" b="1" dirty="0" smtClean="0">
                <a:solidFill>
                  <a:schemeClr val="tx1"/>
                </a:solidFill>
              </a:rPr>
              <a:t>Jelena Pumpalovi</a:t>
            </a:r>
            <a:r>
              <a:rPr lang="sr-Latn-RS" sz="3800" b="1" dirty="0" smtClean="0">
                <a:solidFill>
                  <a:schemeClr val="tx1"/>
                </a:solidFill>
              </a:rPr>
              <a:t>ć</a:t>
            </a:r>
            <a:endParaRPr lang="en-US" sz="3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54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Uvesti ljude koji će biti zaduženi za rad u proizvodnji</a:t>
            </a:r>
            <a:r>
              <a:rPr lang="sr-Latn-RS" b="1" dirty="0" smtClean="0"/>
              <a:t>.</a:t>
            </a:r>
          </a:p>
          <a:p>
            <a:r>
              <a:rPr lang="sr-Latn-RS" b="1" dirty="0" smtClean="0"/>
              <a:t>Proizvodnja vina i kačkavalja</a:t>
            </a:r>
          </a:p>
          <a:p>
            <a:r>
              <a:rPr lang="sr-Latn-RS" b="1" dirty="0" smtClean="0"/>
              <a:t>Prodaja</a:t>
            </a:r>
            <a:endParaRPr lang="sr-Latn-R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Ključe aktivnosti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1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Dobavljači </a:t>
            </a:r>
            <a:r>
              <a:rPr lang="sr-Latn-RS" b="1" dirty="0" smtClean="0"/>
              <a:t>ambalaže i sirovina.</a:t>
            </a:r>
            <a:endParaRPr lang="sr-Latn-RS" b="1" dirty="0" smtClean="0"/>
          </a:p>
          <a:p>
            <a:r>
              <a:rPr lang="sr-Latn-RS" b="1" dirty="0" smtClean="0"/>
              <a:t>Štamparija/fotografska radnja.</a:t>
            </a:r>
          </a:p>
          <a:p>
            <a:r>
              <a:rPr lang="sr-Latn-RS" b="1" dirty="0" smtClean="0"/>
              <a:t>Promoteri</a:t>
            </a:r>
            <a:r>
              <a:rPr lang="sr-Latn-RS" b="1" dirty="0" smtClean="0"/>
              <a:t>.</a:t>
            </a:r>
          </a:p>
          <a:p>
            <a:r>
              <a:rPr lang="sr-Latn-RS" b="1" dirty="0" smtClean="0"/>
              <a:t>Kupci</a:t>
            </a:r>
          </a:p>
          <a:p>
            <a:r>
              <a:rPr lang="sr-Latn-RS" b="1" dirty="0" smtClean="0"/>
              <a:t>Drugi poslovni partner(tehnolog hrane i vina)</a:t>
            </a:r>
          </a:p>
          <a:p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Ključni partneri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6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Troškovi nabavke resursa (sirovina</a:t>
            </a:r>
            <a:r>
              <a:rPr lang="sr-Latn-RS" b="1" dirty="0" smtClean="0"/>
              <a:t>)</a:t>
            </a:r>
          </a:p>
          <a:p>
            <a:r>
              <a:rPr lang="sr-Latn-RS" b="1" dirty="0" smtClean="0"/>
              <a:t>Troškovi rada</a:t>
            </a:r>
          </a:p>
          <a:p>
            <a:endParaRPr lang="sr-Latn-RS" b="1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Struktura troškova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02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Kako bi se dobio istančan ukus, kako vina tako i kačkavalja, u ovom slučaju „Kačkovina“ domaće gazdinstvo je ulozilo puno truda, brige, ljubavi i najfinijim procesom proizvodnje dobilo izvrsno ukusan, zdrav i pitak domaći proizvod.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Users\Ucenik\Desktop\MG_261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4230382"/>
            <a:ext cx="1752600" cy="262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cenik\Desktop\7c14818d1885293d0cb307e0dcdcae06_header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43400"/>
            <a:ext cx="4038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62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Čaša</a:t>
            </a:r>
            <a:r>
              <a:rPr lang="en-US" dirty="0"/>
              <a:t> </a:t>
            </a:r>
            <a:r>
              <a:rPr lang="en-US" dirty="0" err="1"/>
              <a:t>vina</a:t>
            </a:r>
            <a:r>
              <a:rPr lang="en-US" dirty="0"/>
              <a:t>, </a:t>
            </a:r>
            <a:r>
              <a:rPr lang="en-US" dirty="0" err="1"/>
              <a:t>izvor</a:t>
            </a:r>
            <a:r>
              <a:rPr lang="en-US" dirty="0"/>
              <a:t> </a:t>
            </a:r>
            <a:r>
              <a:rPr lang="en-US" dirty="0" err="1" smtClean="0"/>
              <a:t>užitka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 smtClean="0"/>
              <a:t>zdravlja</a:t>
            </a:r>
            <a:endParaRPr lang="sr-Latn-RS" dirty="0" smtClean="0"/>
          </a:p>
          <a:p>
            <a:r>
              <a:rPr lang="sr-Latn-RS" dirty="0" smtClean="0"/>
              <a:t>K</a:t>
            </a:r>
            <a:r>
              <a:rPr lang="en-US" dirty="0" smtClean="0"/>
              <a:t>o </a:t>
            </a:r>
            <a:r>
              <a:rPr lang="en-US" dirty="0"/>
              <a:t>ne </a:t>
            </a:r>
            <a:r>
              <a:rPr lang="en-US" dirty="0" err="1"/>
              <a:t>pije</a:t>
            </a:r>
            <a:r>
              <a:rPr lang="en-US" dirty="0"/>
              <a:t> vino </a:t>
            </a:r>
            <a:r>
              <a:rPr lang="en-US" dirty="0" err="1"/>
              <a:t>uz</a:t>
            </a:r>
            <a:r>
              <a:rPr lang="en-US" dirty="0"/>
              <a:t> </a:t>
            </a:r>
            <a:r>
              <a:rPr lang="en-US" dirty="0" err="1"/>
              <a:t>jelo</a:t>
            </a:r>
            <a:r>
              <a:rPr lang="en-US" dirty="0"/>
              <a:t> </a:t>
            </a:r>
            <a:r>
              <a:rPr lang="en-US" dirty="0" err="1"/>
              <a:t>sebi</a:t>
            </a:r>
            <a:r>
              <a:rPr lang="en-US" dirty="0"/>
              <a:t> </a:t>
            </a:r>
            <a:r>
              <a:rPr lang="en-US" dirty="0" err="1"/>
              <a:t>uskraćuje</a:t>
            </a:r>
            <a:r>
              <a:rPr lang="en-US" dirty="0"/>
              <a:t> </a:t>
            </a:r>
            <a:r>
              <a:rPr lang="en-US" dirty="0" err="1"/>
              <a:t>brojne</a:t>
            </a:r>
            <a:r>
              <a:rPr lang="en-US" dirty="0"/>
              <a:t> </a:t>
            </a:r>
            <a:r>
              <a:rPr lang="en-US" dirty="0" err="1" smtClean="0"/>
              <a:t>užitke</a:t>
            </a:r>
            <a:endParaRPr lang="sr-Latn-RS" dirty="0" smtClean="0"/>
          </a:p>
          <a:p>
            <a:r>
              <a:rPr lang="pl-PL" dirty="0" smtClean="0"/>
              <a:t>A </a:t>
            </a:r>
            <a:r>
              <a:rPr lang="pl-PL" dirty="0"/>
              <a:t>ko pije pogrešno vino kvari užitak i sebi i drugima</a:t>
            </a:r>
            <a:r>
              <a:rPr lang="pl-PL" dirty="0" smtClean="0"/>
              <a:t>.</a:t>
            </a:r>
          </a:p>
          <a:p>
            <a:r>
              <a:rPr lang="pl-PL" dirty="0" smtClean="0"/>
              <a:t>Zato mi preporučujemo kupiniovo vino sa kačkavaljem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93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286000"/>
            <a:ext cx="4905375" cy="419330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C00000"/>
                </a:solidFill>
              </a:rPr>
              <a:t>Hvala na pažnji!!!!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sr-Latn-RS" b="1" dirty="0" smtClean="0">
                <a:solidFill>
                  <a:schemeClr val="tx1"/>
                </a:solidFill>
              </a:rPr>
              <a:t>Dobitkom tamnog domaćeg vina od kupina, ubrane sa suncanih strana daleko od raznih zagađivača i u zdravom okruženju, dobili smo ideju da napravimo kontrast sa domaćim kačkavaljem proizvedenim od kravljeg mleka sa brdsko planinskog područja.</a:t>
            </a:r>
          </a:p>
          <a:p>
            <a:pPr>
              <a:buFont typeface="Arial" panose="020B0604020202020204" pitchFamily="34" charset="0"/>
              <a:buChar char="•"/>
            </a:pPr>
            <a:endParaRPr lang="sr-Latn-RS" b="1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56263" cy="1487244"/>
          </a:xfrm>
        </p:spPr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Proces dobijanja proizvoda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6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984" y="-6198"/>
            <a:ext cx="4765016" cy="6864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Ucenik\Desktop\kupinovo-vino[2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8" y="27709"/>
            <a:ext cx="4351275" cy="683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678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Potro</a:t>
            </a:r>
            <a:r>
              <a:rPr lang="sr-Latn-RS" b="1" dirty="0" smtClean="0"/>
              <a:t>šači koji vole kupinovo vino i kačkavalj</a:t>
            </a:r>
            <a:endParaRPr lang="sr-Latn-RS" b="1" dirty="0" smtClean="0"/>
          </a:p>
          <a:p>
            <a:r>
              <a:rPr lang="sr-Latn-RS" b="1" dirty="0" smtClean="0"/>
              <a:t>Kupovno jak segment</a:t>
            </a:r>
          </a:p>
          <a:p>
            <a:endParaRPr lang="sr-Latn-RS" b="1" dirty="0" smtClean="0"/>
          </a:p>
          <a:p>
            <a:r>
              <a:rPr lang="sr-Latn-RS" b="1" dirty="0" smtClean="0"/>
              <a:t>Kupuju radi zadovoljstva,uživanja i znatiželje.</a:t>
            </a:r>
          </a:p>
          <a:p>
            <a:r>
              <a:rPr lang="sr-Latn-RS" b="1" dirty="0" smtClean="0"/>
              <a:t>Pridaju važnost proizvodima </a:t>
            </a:r>
            <a:r>
              <a:rPr lang="sr-Latn-RS" b="1" dirty="0" smtClean="0"/>
              <a:t>ta</a:t>
            </a:r>
            <a:endParaRPr lang="sr-Latn-RS" b="1" dirty="0"/>
          </a:p>
          <a:p>
            <a:pPr marL="0" indent="0">
              <a:buNone/>
            </a:pPr>
            <a:r>
              <a:rPr lang="sr-Latn-RS" b="1" dirty="0"/>
              <a:t>o</a:t>
            </a:r>
            <a:r>
              <a:rPr lang="sr-Latn-RS" b="1" dirty="0" smtClean="0"/>
              <a:t>rgansko porekla</a:t>
            </a:r>
          </a:p>
          <a:p>
            <a:pPr marL="0" indent="0">
              <a:buNone/>
            </a:pPr>
            <a:r>
              <a:rPr lang="sr-Latn-RS" b="1" dirty="0" smtClean="0"/>
              <a:t>Horeca objektima (hoteli, </a:t>
            </a:r>
          </a:p>
          <a:p>
            <a:pPr marL="0" indent="0">
              <a:buNone/>
            </a:pPr>
            <a:r>
              <a:rPr lang="sr-Latn-RS" b="1" dirty="0" smtClean="0"/>
              <a:t>Restorani, kafići).</a:t>
            </a:r>
            <a:endParaRPr lang="sr-Latn-RS" b="1" dirty="0" smtClean="0"/>
          </a:p>
          <a:p>
            <a:endParaRPr lang="sr-Latn-R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Segment kupaca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cenik\Desktop\vojvodjanski-kackavalj-restoran-manufaktura-beograd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41618"/>
            <a:ext cx="3581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2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chemeClr val="tx1"/>
                </a:solidFill>
              </a:rPr>
              <a:t>Prirodni proizvodi organskog porekla.</a:t>
            </a:r>
          </a:p>
          <a:p>
            <a:r>
              <a:rPr lang="sr-Latn-RS" b="1" dirty="0" smtClean="0">
                <a:solidFill>
                  <a:schemeClr val="tx1"/>
                </a:solidFill>
              </a:rPr>
              <a:t>Bez aditiva, sjajnog mirisa i ukusa.</a:t>
            </a:r>
          </a:p>
          <a:p>
            <a:r>
              <a:rPr lang="sr-Latn-RS" b="1" dirty="0" smtClean="0">
                <a:solidFill>
                  <a:schemeClr val="tx1"/>
                </a:solidFill>
              </a:rPr>
              <a:t>Tradicionalna tehnologija .</a:t>
            </a:r>
          </a:p>
          <a:p>
            <a:r>
              <a:rPr lang="sr-Latn-RS" b="1" dirty="0" smtClean="0">
                <a:solidFill>
                  <a:schemeClr val="tx1"/>
                </a:solidFill>
              </a:rPr>
              <a:t>Krave sa brdsko planinskog područja, daleko od grada i magistrale.</a:t>
            </a:r>
          </a:p>
          <a:p>
            <a:r>
              <a:rPr lang="sr-Latn-RS" b="1" dirty="0" smtClean="0">
                <a:solidFill>
                  <a:schemeClr val="tx1"/>
                </a:solidFill>
              </a:rPr>
              <a:t>100% domaće i organsko.</a:t>
            </a:r>
          </a:p>
          <a:p>
            <a:endParaRPr lang="sr-Latn-R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Vrednost ponude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cenik\Desktop\kackavalj11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970027"/>
            <a:ext cx="3733800" cy="288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8862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Postavljanjem oglasa na Yoou tube</a:t>
            </a:r>
            <a:r>
              <a:rPr lang="sr-Latn-RS" b="1" dirty="0" smtClean="0"/>
              <a:t>.</a:t>
            </a:r>
            <a:endParaRPr lang="sr-Latn-RS" b="1" dirty="0" smtClean="0"/>
          </a:p>
          <a:p>
            <a:r>
              <a:rPr lang="sr-Latn-RS" b="1" dirty="0" smtClean="0"/>
              <a:t>E-mail </a:t>
            </a:r>
            <a:r>
              <a:rPr lang="en-US" b="1" dirty="0" smtClean="0"/>
              <a:t> </a:t>
            </a:r>
            <a:r>
              <a:rPr lang="sr-Latn-RS" b="1" dirty="0" smtClean="0"/>
              <a:t>kackovina</a:t>
            </a:r>
            <a:r>
              <a:rPr lang="en-US" b="1" dirty="0" smtClean="0"/>
              <a:t>@gmail.com</a:t>
            </a:r>
            <a:r>
              <a:rPr lang="es-ES" b="1" dirty="0" smtClean="0"/>
              <a:t> </a:t>
            </a:r>
          </a:p>
          <a:p>
            <a:r>
              <a:rPr lang="sr-Latn-RS" b="1" dirty="0" smtClean="0"/>
              <a:t>Promocija i komunikacija </a:t>
            </a:r>
            <a:r>
              <a:rPr lang="es-ES" b="1" dirty="0" smtClean="0"/>
              <a:t> </a:t>
            </a:r>
            <a:r>
              <a:rPr lang="es-ES" b="1" dirty="0" smtClean="0"/>
              <a:t>na </a:t>
            </a:r>
            <a:r>
              <a:rPr lang="es-ES" b="1" dirty="0" err="1" smtClean="0"/>
              <a:t>dru</a:t>
            </a:r>
            <a:r>
              <a:rPr lang="sr-Latn-RS" b="1" dirty="0" smtClean="0"/>
              <a:t>štvenim mrežama.</a:t>
            </a:r>
          </a:p>
          <a:p>
            <a:r>
              <a:rPr lang="sr-Latn-RS" b="1" dirty="0" smtClean="0"/>
              <a:t>Sajam preduzetništva</a:t>
            </a:r>
            <a:r>
              <a:rPr lang="sr-Latn-RS" b="1" dirty="0" smtClean="0"/>
              <a:t>.</a:t>
            </a:r>
          </a:p>
          <a:p>
            <a:r>
              <a:rPr lang="sr-Latn-RS" b="1" dirty="0" smtClean="0"/>
              <a:t>Lična prodaja, </a:t>
            </a:r>
          </a:p>
          <a:p>
            <a:r>
              <a:rPr lang="sr-Latn-RS" b="1" dirty="0" smtClean="0"/>
              <a:t>Maloprodaja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Kanali prodaje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019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Poklon na količinu.</a:t>
            </a:r>
          </a:p>
          <a:p>
            <a:r>
              <a:rPr lang="sr-Latn-RS" b="1" dirty="0" smtClean="0"/>
              <a:t>Čestitke za rodjendan i praznike.</a:t>
            </a:r>
          </a:p>
          <a:p>
            <a:r>
              <a:rPr lang="sr-Latn-RS" b="1" dirty="0" smtClean="0"/>
              <a:t>Kontaktiranje kupaca posle izvesnog vremena da vidimo da li je zadovoljan proizvodima.</a:t>
            </a:r>
          </a:p>
          <a:p>
            <a:r>
              <a:rPr lang="sr-Latn-RS" b="1" dirty="0" smtClean="0"/>
              <a:t>Ljubazan.</a:t>
            </a:r>
          </a:p>
          <a:p>
            <a:r>
              <a:rPr lang="sr-Latn-RS" b="1" dirty="0" smtClean="0"/>
              <a:t>Iskren.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Odnosi s kupcima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Ucenik\Desktop\66280_kupine_l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96" y="3955472"/>
            <a:ext cx="4733204" cy="288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6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 smtClean="0"/>
              <a:t>Subvencije.</a:t>
            </a:r>
          </a:p>
          <a:p>
            <a:r>
              <a:rPr lang="sr-Latn-RS" b="1" dirty="0" smtClean="0"/>
              <a:t>Donacija.</a:t>
            </a:r>
          </a:p>
          <a:p>
            <a:r>
              <a:rPr lang="sr-Latn-RS" b="1" dirty="0" smtClean="0"/>
              <a:t>Bespovratna sredstva.</a:t>
            </a:r>
          </a:p>
          <a:p>
            <a:r>
              <a:rPr lang="sr-Latn-RS" b="1" dirty="0" smtClean="0"/>
              <a:t> </a:t>
            </a:r>
            <a:r>
              <a:rPr lang="sr-Latn-RS" b="1" dirty="0" smtClean="0"/>
              <a:t>P</a:t>
            </a:r>
            <a:r>
              <a:rPr lang="sr-Latn-RS" b="1" dirty="0" smtClean="0"/>
              <a:t>rihod od prodaje.</a:t>
            </a:r>
          </a:p>
          <a:p>
            <a:r>
              <a:rPr lang="sr-Latn-RS" b="1" dirty="0" smtClean="0"/>
              <a:t>Ostali prihodi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Tokovi prihoda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2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b="1" dirty="0"/>
              <a:t>S</a:t>
            </a:r>
            <a:r>
              <a:rPr lang="sr-Latn-RS" b="1" dirty="0" smtClean="0"/>
              <a:t>irovine </a:t>
            </a:r>
            <a:r>
              <a:rPr lang="sr-Latn-RS" b="1" dirty="0" smtClean="0"/>
              <a:t>(sadnice kupina, krave za mleko)</a:t>
            </a:r>
          </a:p>
          <a:p>
            <a:r>
              <a:rPr lang="sr-Latn-RS" b="1" dirty="0" smtClean="0"/>
              <a:t>Muzilice za krave.</a:t>
            </a:r>
          </a:p>
          <a:p>
            <a:r>
              <a:rPr lang="sr-Latn-RS" b="1" dirty="0" smtClean="0"/>
              <a:t>Oprema i prostorija za proizvodnju i čuvanje vina.</a:t>
            </a:r>
          </a:p>
          <a:p>
            <a:r>
              <a:rPr lang="sr-Latn-RS" b="1" dirty="0" smtClean="0"/>
              <a:t>Prostorija za preradu mleka</a:t>
            </a:r>
            <a:r>
              <a:rPr lang="sr-Latn-RS" b="1" dirty="0" smtClean="0"/>
              <a:t>.</a:t>
            </a:r>
          </a:p>
          <a:p>
            <a:r>
              <a:rPr lang="sr-Latn-RS" b="1" dirty="0" smtClean="0"/>
              <a:t>Ljudi </a:t>
            </a:r>
          </a:p>
          <a:p>
            <a:r>
              <a:rPr lang="sr-Latn-RS" b="1" dirty="0" smtClean="0"/>
              <a:t>Finansije,</a:t>
            </a:r>
            <a:endParaRPr lang="sr-Latn-RS" b="1" dirty="0" smtClean="0"/>
          </a:p>
          <a:p>
            <a:endParaRPr lang="sr-Latn-R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C00000"/>
                </a:solidFill>
              </a:rPr>
              <a:t>Ključni resursi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81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205</TotalTime>
  <Words>361</Words>
  <Application>Microsoft Office PowerPoint</Application>
  <PresentationFormat>On-screen Show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Hardcover</vt:lpstr>
      <vt:lpstr>Kačkavalj i kupinovo vino</vt:lpstr>
      <vt:lpstr>Proces dobijanja proizvoda</vt:lpstr>
      <vt:lpstr>PowerPoint Presentation</vt:lpstr>
      <vt:lpstr>Segment kupaca</vt:lpstr>
      <vt:lpstr>Vrednost ponude</vt:lpstr>
      <vt:lpstr>Kanali prodaje</vt:lpstr>
      <vt:lpstr>Odnosi s kupcima</vt:lpstr>
      <vt:lpstr>Tokovi prihoda</vt:lpstr>
      <vt:lpstr>Ključni resursi</vt:lpstr>
      <vt:lpstr>Ključe aktivnosti</vt:lpstr>
      <vt:lpstr>Ključni partneri</vt:lpstr>
      <vt:lpstr>Struktura troškova</vt:lpstr>
      <vt:lpstr>PowerPoint Presentation</vt:lpstr>
      <vt:lpstr>PowerPoint Presentation</vt:lpstr>
      <vt:lpstr>Hvala na pažnji!!!!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Kačkovina</dc:title>
  <dc:creator>Ucenik</dc:creator>
  <cp:lastModifiedBy>Ucenik</cp:lastModifiedBy>
  <cp:revision>21</cp:revision>
  <dcterms:created xsi:type="dcterms:W3CDTF">2019-01-26T08:09:14Z</dcterms:created>
  <dcterms:modified xsi:type="dcterms:W3CDTF">2019-01-26T12:56:26Z</dcterms:modified>
</cp:coreProperties>
</file>