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76" r:id="rId3"/>
    <p:sldId id="279" r:id="rId4"/>
    <p:sldId id="275" r:id="rId5"/>
    <p:sldId id="280" r:id="rId6"/>
    <p:sldId id="278" r:id="rId7"/>
    <p:sldId id="281" r:id="rId8"/>
    <p:sldId id="274" r:id="rId9"/>
    <p:sldId id="265" r:id="rId10"/>
    <p:sldId id="268" r:id="rId11"/>
    <p:sldId id="270" r:id="rId12"/>
    <p:sldId id="271" r:id="rId13"/>
    <p:sldId id="269" r:id="rId14"/>
    <p:sldId id="273" r:id="rId15"/>
    <p:sldId id="282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641FA4F-3F52-483B-BA21-DD5B7717B2D8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B2C7F67-AC65-4444-BD14-C9A440AD80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RS" sz="4900" dirty="0" smtClean="0"/>
              <a:t/>
            </a:r>
            <a:br>
              <a:rPr lang="sr-Latn-RS" sz="4900" dirty="0" smtClean="0"/>
            </a:br>
            <a:r>
              <a:rPr lang="sr-Latn-RS" sz="4900" dirty="0"/>
              <a:t/>
            </a:r>
            <a:br>
              <a:rPr lang="sr-Latn-RS" sz="4900" dirty="0"/>
            </a:br>
            <a:r>
              <a:rPr lang="sr-Latn-RS" sz="4900" dirty="0" smtClean="0"/>
              <a:t>Zanatske veštine</a:t>
            </a:r>
            <a:br>
              <a:rPr lang="sr-Latn-RS" sz="4900" dirty="0" smtClean="0"/>
            </a:br>
            <a:r>
              <a:rPr lang="sr-Latn-RS" sz="4900" dirty="0" smtClean="0"/>
              <a:t>Izrada proizvoda pletenjem</a:t>
            </a: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10116616" y="5949280"/>
            <a:ext cx="288032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93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Lični kontakt i komunikacija,</a:t>
            </a:r>
          </a:p>
          <a:p>
            <a:r>
              <a:rPr lang="sr-Latn-RS" dirty="0" smtClean="0"/>
              <a:t>Komunikacija preko društvenih mreža</a:t>
            </a:r>
          </a:p>
          <a:p>
            <a:r>
              <a:rPr lang="sr-Latn-RS" dirty="0" smtClean="0"/>
              <a:t>Komunikacija preko proizvoda (kvalitet proizvoda, dzajn, model, isporuka),</a:t>
            </a:r>
          </a:p>
          <a:p>
            <a:r>
              <a:rPr lang="sr-Latn-RS" dirty="0" smtClean="0"/>
              <a:t>odgovor na zahtev i želju kupca za posebnim modelom ili dazajnom proizvoda, </a:t>
            </a:r>
          </a:p>
          <a:p>
            <a:r>
              <a:rPr lang="sr-Latn-RS" dirty="0"/>
              <a:t> </a:t>
            </a:r>
            <a:r>
              <a:rPr lang="sr-Latn-RS" dirty="0" smtClean="0"/>
              <a:t>Razne povoljnosti za nove narudžbine.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4800" dirty="0" smtClean="0"/>
              <a:t>Odnosi s kupcima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35940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L</a:t>
            </a:r>
            <a:r>
              <a:rPr lang="sr-Latn-RS" dirty="0" smtClean="0"/>
              <a:t>judski resursi (pletilje, dizajneri, marketing stručnjaci)</a:t>
            </a:r>
            <a:endParaRPr lang="sr-Latn-RS" dirty="0" smtClean="0"/>
          </a:p>
          <a:p>
            <a:r>
              <a:rPr lang="sr-Latn-RS" dirty="0" smtClean="0"/>
              <a:t>Finansijske garancije</a:t>
            </a:r>
          </a:p>
          <a:p>
            <a:r>
              <a:rPr lang="sr-Latn-RS" dirty="0" smtClean="0"/>
              <a:t>Sirovine - vuna,pamuk,lan, konac, </a:t>
            </a:r>
          </a:p>
          <a:p>
            <a:r>
              <a:rPr lang="sr-Latn-RS" dirty="0" smtClean="0"/>
              <a:t>Oprema za pletenje - igle, </a:t>
            </a:r>
            <a:endParaRPr lang="sr-Latn-RS" dirty="0" smtClean="0"/>
          </a:p>
          <a:p>
            <a:r>
              <a:rPr lang="sr-Latn-RS" dirty="0" smtClean="0"/>
              <a:t>Komunikaciona tehnologija – računari </a:t>
            </a:r>
          </a:p>
          <a:p>
            <a:r>
              <a:rPr lang="sr-Latn-RS" dirty="0" smtClean="0"/>
              <a:t>Novac za nabavku opreme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800" dirty="0" smtClean="0"/>
              <a:t>Ključni resursi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62890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Ljudi – pletilje i drugi partneri,</a:t>
            </a:r>
          </a:p>
          <a:p>
            <a:r>
              <a:rPr lang="sr-Latn-RS" dirty="0" smtClean="0"/>
              <a:t>Nabavka sirovina,</a:t>
            </a:r>
          </a:p>
          <a:p>
            <a:r>
              <a:rPr lang="sr-Latn-RS" dirty="0" smtClean="0"/>
              <a:t>Marketing (istraživanje tržišta, komunikacija i promocija, prodaja, unapređenje prodaje, planiranje marketinga)</a:t>
            </a:r>
          </a:p>
          <a:p>
            <a:r>
              <a:rPr lang="sr-Latn-RS" dirty="0" smtClean="0"/>
              <a:t>Proizvodnja proizvoda na tradicionalan način</a:t>
            </a:r>
          </a:p>
          <a:p>
            <a:r>
              <a:rPr lang="sr-Latn-RS" dirty="0" smtClean="0"/>
              <a:t>Umrežavanje sa drugim strukovnim udruženjima </a:t>
            </a:r>
          </a:p>
          <a:p>
            <a:r>
              <a:rPr lang="sr-Latn-RS" dirty="0" smtClean="0"/>
              <a:t>Finansije</a:t>
            </a:r>
          </a:p>
          <a:p>
            <a:r>
              <a:rPr lang="sr-Latn-RS" dirty="0" smtClean="0"/>
              <a:t>Kontrola kvaliteta, prodaje, naplate.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800" dirty="0" smtClean="0"/>
              <a:t>Ključne aktivnosti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77557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Za početak korišćenje sopstvenih sredstava ili od podsticaja za očuvanje starih zanata.</a:t>
            </a:r>
          </a:p>
          <a:p>
            <a:r>
              <a:rPr lang="sr-Latn-RS" dirty="0" smtClean="0"/>
              <a:t>Prihodi od prodaje, </a:t>
            </a:r>
          </a:p>
          <a:p>
            <a:r>
              <a:rPr lang="sr-Latn-RS" dirty="0" smtClean="0"/>
              <a:t>Drugi prihodi (iznajmljivanje prostora prodaje, promotivnog prostora, </a:t>
            </a:r>
          </a:p>
          <a:p>
            <a:r>
              <a:rPr lang="sr-Latn-RS" dirty="0" smtClean="0"/>
              <a:t>Prihodi od edukacije pletilja (radionice, časovi pletenja).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8229600" cy="1143000"/>
          </a:xfrm>
        </p:spPr>
        <p:txBody>
          <a:bodyPr>
            <a:normAutofit/>
          </a:bodyPr>
          <a:lstStyle/>
          <a:p>
            <a:r>
              <a:rPr lang="sr-Latn-RS" sz="4800" dirty="0" smtClean="0"/>
              <a:t>Tokovi prihoda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0179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Sirovine</a:t>
            </a:r>
          </a:p>
          <a:p>
            <a:r>
              <a:rPr lang="sr-Latn-RS" dirty="0" smtClean="0"/>
              <a:t>Promocija u sredstvima javnog informisanja.</a:t>
            </a:r>
          </a:p>
          <a:p>
            <a:r>
              <a:rPr lang="sr-Latn-RS" dirty="0" smtClean="0"/>
              <a:t>Dostava proizvoda kupcima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4800" dirty="0" smtClean="0"/>
              <a:t>Struktura troškova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648213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Vuna je davno zaboravljeni prirodni proizvod koji prilikom korišćenja ne izaziva nikakve alergijske reakcije ,dobar je izolator(zimi greje leti hladi)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Post </a:t>
            </a:r>
            <a:r>
              <a:rPr lang="sr-Latn-RS" smtClean="0"/>
              <a:t>za facebook-edukacija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030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74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Zanatske veštine</a:t>
            </a:r>
            <a:br>
              <a:rPr lang="sr-Latn-RS" dirty="0" smtClean="0"/>
            </a:br>
            <a:r>
              <a:rPr lang="sr-Latn-RS" dirty="0" smtClean="0"/>
              <a:t>Izrada proizvoda pletenjem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dirty="0" smtClean="0"/>
              <a:t>Milunka Jovanović </a:t>
            </a:r>
          </a:p>
          <a:p>
            <a:r>
              <a:rPr lang="sr-Latn-RS" dirty="0" smtClean="0"/>
              <a:t>Svetlana Todorović</a:t>
            </a:r>
          </a:p>
          <a:p>
            <a:r>
              <a:rPr lang="sr-Latn-RS" dirty="0" smtClean="0"/>
              <a:t>Zorica Pešić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12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P</a:t>
            </a:r>
            <a:r>
              <a:rPr lang="sr-Latn-RS" dirty="0" smtClean="0"/>
              <a:t>latežno sposobni potrošači koje žele udobnost i kvalitet.</a:t>
            </a:r>
          </a:p>
          <a:p>
            <a:r>
              <a:rPr lang="sr-Latn-RS" dirty="0" smtClean="0"/>
              <a:t>Potrošači</a:t>
            </a:r>
            <a:r>
              <a:rPr lang="sr-Latn-RS" dirty="0" smtClean="0"/>
              <a:t> koji su često izloženi lošim vremenskim uslovima</a:t>
            </a:r>
          </a:p>
          <a:p>
            <a:r>
              <a:rPr lang="sr-Latn-RS" dirty="0" smtClean="0"/>
              <a:t>Skijaši</a:t>
            </a:r>
          </a:p>
          <a:p>
            <a:r>
              <a:rPr lang="sr-Latn-RS" dirty="0" smtClean="0"/>
              <a:t>Djaci,studenti,mladi</a:t>
            </a:r>
          </a:p>
          <a:p>
            <a:r>
              <a:rPr lang="sr-Latn-RS" dirty="0" smtClean="0"/>
              <a:t>Terenski radnici</a:t>
            </a:r>
          </a:p>
          <a:p>
            <a:r>
              <a:rPr lang="sr-Latn-RS" dirty="0" smtClean="0"/>
              <a:t>Eko grupe koje vrednuju proizvode prirodnog porekla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Ciljne grupe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016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Džemperi ručno rađeni</a:t>
            </a:r>
          </a:p>
          <a:p>
            <a:r>
              <a:rPr lang="sr-Latn-RS" dirty="0" smtClean="0"/>
              <a:t>Kape</a:t>
            </a:r>
            <a:r>
              <a:rPr lang="sr-Latn-RS" dirty="0"/>
              <a:t> </a:t>
            </a:r>
            <a:r>
              <a:rPr lang="sr-Latn-RS" dirty="0" smtClean="0"/>
              <a:t>i trake za glavu</a:t>
            </a:r>
          </a:p>
          <a:p>
            <a:r>
              <a:rPr lang="sr-Latn-RS" dirty="0" smtClean="0"/>
              <a:t>Čarape</a:t>
            </a:r>
          </a:p>
          <a:p>
            <a:r>
              <a:rPr lang="sr-Latn-RS" dirty="0" smtClean="0"/>
              <a:t>Šalovi i rukavice</a:t>
            </a:r>
          </a:p>
          <a:p>
            <a:r>
              <a:rPr lang="sr-Latn-RS" dirty="0" smtClean="0"/>
              <a:t>Dukserice –program za mlade</a:t>
            </a:r>
          </a:p>
          <a:p>
            <a:r>
              <a:rPr lang="sr-Latn-RS" dirty="0" smtClean="0"/>
              <a:t>Ponča i haljine,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Ponuda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699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Proizvodi prirodnog porekla izrađeni  od vune,pamuka i lana.</a:t>
            </a:r>
          </a:p>
          <a:p>
            <a:r>
              <a:rPr lang="sr-Latn-RS" dirty="0" smtClean="0"/>
              <a:t>Cenovna pristupačnost </a:t>
            </a:r>
          </a:p>
          <a:p>
            <a:r>
              <a:rPr lang="sr-Latn-RS" dirty="0" smtClean="0"/>
              <a:t>Moderno dizajnirani proizvodi</a:t>
            </a:r>
            <a:r>
              <a:rPr lang="sr-Latn-RS" dirty="0" smtClean="0"/>
              <a:t> </a:t>
            </a:r>
          </a:p>
          <a:p>
            <a:r>
              <a:rPr lang="sr-Latn-RS" dirty="0" smtClean="0"/>
              <a:t>Kreiranje dizajna u saradnji sa naručiocem proizvoda, </a:t>
            </a:r>
            <a:endParaRPr lang="sr-Latn-RS" dirty="0" smtClean="0"/>
          </a:p>
          <a:p>
            <a:r>
              <a:rPr lang="sr-Latn-RS" dirty="0"/>
              <a:t>I</a:t>
            </a:r>
            <a:r>
              <a:rPr lang="sr-Latn-RS" dirty="0" smtClean="0"/>
              <a:t>sporuka iznad očekivanog-uz džemper poklon kapa, ili traka za glavu, rukavice.</a:t>
            </a:r>
            <a:endParaRPr lang="sr-Latn-R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sr-Latn-RS" sz="4800" dirty="0" smtClean="0"/>
              <a:t>Vrednost ponude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53314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2237995" cy="33569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353" y="332655"/>
            <a:ext cx="2482681" cy="33569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325" y="388020"/>
            <a:ext cx="2197083" cy="33016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2143125" cy="2143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005064"/>
            <a:ext cx="2381250" cy="1924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325" y="4005064"/>
            <a:ext cx="201930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817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54" y="404664"/>
            <a:ext cx="2354456" cy="3140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490" y="764704"/>
            <a:ext cx="2944001" cy="19590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04664"/>
            <a:ext cx="2304256" cy="30881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81" y="4221088"/>
            <a:ext cx="2152650" cy="2124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955065"/>
            <a:ext cx="1597542" cy="23963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55065"/>
            <a:ext cx="3594558" cy="215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6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Strukovna Udruženje žena iz Kuršumlije,</a:t>
            </a:r>
          </a:p>
          <a:p>
            <a:r>
              <a:rPr lang="sr-Latn-RS" dirty="0" smtClean="0"/>
              <a:t>Dobavljači sirovina, </a:t>
            </a:r>
          </a:p>
          <a:p>
            <a:r>
              <a:rPr lang="sr-Latn-RS" dirty="0" smtClean="0"/>
              <a:t>Maloprodaja, </a:t>
            </a:r>
          </a:p>
          <a:p>
            <a:r>
              <a:rPr lang="sr-Latn-RS" dirty="0" smtClean="0"/>
              <a:t>Ključni kupci </a:t>
            </a:r>
          </a:p>
          <a:p>
            <a:r>
              <a:rPr lang="sr-Latn-RS" dirty="0" smtClean="0"/>
              <a:t>Lokalna zajednica. </a:t>
            </a:r>
          </a:p>
          <a:p>
            <a:endParaRPr lang="sr-Latn-RS" dirty="0" smtClean="0"/>
          </a:p>
          <a:p>
            <a:r>
              <a:rPr lang="sr-Latn-RS" dirty="0" smtClean="0"/>
              <a:t>Strategija za budućnost :umrežavanje sa udruženjima zena iz drugih gradova, maloprodajom, modnim dizajnerima.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Partneri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898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Lična prodaja</a:t>
            </a:r>
            <a:endParaRPr lang="sr-Latn-RS" dirty="0"/>
          </a:p>
          <a:p>
            <a:r>
              <a:rPr lang="sr-Latn-RS" dirty="0" smtClean="0"/>
              <a:t>Društvene mreže</a:t>
            </a:r>
          </a:p>
          <a:p>
            <a:r>
              <a:rPr lang="sr-Latn-RS" dirty="0" smtClean="0"/>
              <a:t>Maloprodaja(butik,specijalizovane prodavnice)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4800" dirty="0" smtClean="0"/>
              <a:t>Kanali ponude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461307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186</TotalTime>
  <Words>343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  Zanatske veštine Izrada proizvoda pletenjem  </vt:lpstr>
      <vt:lpstr>Zanatske veštine Izrada proizvoda pletenjem</vt:lpstr>
      <vt:lpstr>Ciljne grupe</vt:lpstr>
      <vt:lpstr>Ponuda</vt:lpstr>
      <vt:lpstr>Vrednost ponude</vt:lpstr>
      <vt:lpstr>PowerPoint Presentation</vt:lpstr>
      <vt:lpstr>PowerPoint Presentation</vt:lpstr>
      <vt:lpstr>Partneri</vt:lpstr>
      <vt:lpstr>Kanali ponude</vt:lpstr>
      <vt:lpstr>Odnosi s kupcima</vt:lpstr>
      <vt:lpstr>Ključni resursi</vt:lpstr>
      <vt:lpstr>Ključne aktivnosti</vt:lpstr>
      <vt:lpstr>Tokovi prihoda</vt:lpstr>
      <vt:lpstr>Struktura troškova</vt:lpstr>
      <vt:lpstr>Post za facebook-edukacija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KURŠUMLIJSKE PLETILJE</dc:title>
  <dc:creator>Ucenik</dc:creator>
  <cp:lastModifiedBy>Ucenik</cp:lastModifiedBy>
  <cp:revision>38</cp:revision>
  <dcterms:created xsi:type="dcterms:W3CDTF">2019-01-26T09:24:24Z</dcterms:created>
  <dcterms:modified xsi:type="dcterms:W3CDTF">2019-01-26T12:31:15Z</dcterms:modified>
</cp:coreProperties>
</file>