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59" r:id="rId6"/>
    <p:sldId id="262" r:id="rId7"/>
    <p:sldId id="261" r:id="rId8"/>
    <p:sldId id="266" r:id="rId9"/>
    <p:sldId id="265" r:id="rId10"/>
    <p:sldId id="263" r:id="rId11"/>
    <p:sldId id="264" r:id="rId12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B47B-684D-4644-BB98-7F17607177FA}" type="datetimeFigureOut">
              <a:rPr lang="sr-Latn-RS" smtClean="0"/>
              <a:t>29.11.2018.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8E6B6-3991-42D6-8ADC-34DBA33450C4}" type="slidenum">
              <a:rPr lang="sr-Latn-RS" smtClean="0"/>
              <a:t>‹#›</a:t>
            </a:fld>
            <a:endParaRPr lang="sr-Latn-R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B47B-684D-4644-BB98-7F17607177FA}" type="datetimeFigureOut">
              <a:rPr lang="sr-Latn-RS" smtClean="0"/>
              <a:t>29.11.2018.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8E6B6-3991-42D6-8ADC-34DBA33450C4}" type="slidenum">
              <a:rPr lang="sr-Latn-RS" smtClean="0"/>
              <a:t>‹#›</a:t>
            </a:fld>
            <a:endParaRPr lang="sr-Latn-R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B47B-684D-4644-BB98-7F17607177FA}" type="datetimeFigureOut">
              <a:rPr lang="sr-Latn-RS" smtClean="0"/>
              <a:t>29.11.2018.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8E6B6-3991-42D6-8ADC-34DBA33450C4}" type="slidenum">
              <a:rPr lang="sr-Latn-RS" smtClean="0"/>
              <a:t>‹#›</a:t>
            </a:fld>
            <a:endParaRPr lang="sr-Latn-R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B47B-684D-4644-BB98-7F17607177FA}" type="datetimeFigureOut">
              <a:rPr lang="sr-Latn-RS" smtClean="0"/>
              <a:t>29.11.2018.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8E6B6-3991-42D6-8ADC-34DBA33450C4}" type="slidenum">
              <a:rPr lang="sr-Latn-RS" smtClean="0"/>
              <a:t>‹#›</a:t>
            </a:fld>
            <a:endParaRPr lang="sr-Latn-R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B47B-684D-4644-BB98-7F17607177FA}" type="datetimeFigureOut">
              <a:rPr lang="sr-Latn-RS" smtClean="0"/>
              <a:t>29.11.2018.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8E6B6-3991-42D6-8ADC-34DBA33450C4}" type="slidenum">
              <a:rPr lang="sr-Latn-RS" smtClean="0"/>
              <a:t>‹#›</a:t>
            </a:fld>
            <a:endParaRPr lang="sr-Latn-R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B47B-684D-4644-BB98-7F17607177FA}" type="datetimeFigureOut">
              <a:rPr lang="sr-Latn-RS" smtClean="0"/>
              <a:t>29.11.2018.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8E6B6-3991-42D6-8ADC-34DBA33450C4}" type="slidenum">
              <a:rPr lang="sr-Latn-RS" smtClean="0"/>
              <a:t>‹#›</a:t>
            </a:fld>
            <a:endParaRPr lang="sr-Latn-R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B47B-684D-4644-BB98-7F17607177FA}" type="datetimeFigureOut">
              <a:rPr lang="sr-Latn-RS" smtClean="0"/>
              <a:t>29.11.2018.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8E6B6-3991-42D6-8ADC-34DBA33450C4}" type="slidenum">
              <a:rPr lang="sr-Latn-RS" smtClean="0"/>
              <a:t>‹#›</a:t>
            </a:fld>
            <a:endParaRPr lang="sr-Latn-R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B47B-684D-4644-BB98-7F17607177FA}" type="datetimeFigureOut">
              <a:rPr lang="sr-Latn-RS" smtClean="0"/>
              <a:t>29.11.2018.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8E6B6-3991-42D6-8ADC-34DBA33450C4}" type="slidenum">
              <a:rPr lang="sr-Latn-RS" smtClean="0"/>
              <a:t>‹#›</a:t>
            </a:fld>
            <a:endParaRPr lang="sr-Latn-R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B47B-684D-4644-BB98-7F17607177FA}" type="datetimeFigureOut">
              <a:rPr lang="sr-Latn-RS" smtClean="0"/>
              <a:t>29.11.2018.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8E6B6-3991-42D6-8ADC-34DBA33450C4}" type="slidenum">
              <a:rPr lang="sr-Latn-RS" smtClean="0"/>
              <a:t>‹#›</a:t>
            </a:fld>
            <a:endParaRPr lang="sr-Latn-R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B47B-684D-4644-BB98-7F17607177FA}" type="datetimeFigureOut">
              <a:rPr lang="sr-Latn-RS" smtClean="0"/>
              <a:t>29.11.2018.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8E6B6-3991-42D6-8ADC-34DBA33450C4}" type="slidenum">
              <a:rPr lang="sr-Latn-RS" smtClean="0"/>
              <a:t>‹#›</a:t>
            </a:fld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B47B-684D-4644-BB98-7F17607177FA}" type="datetimeFigureOut">
              <a:rPr lang="sr-Latn-RS" smtClean="0"/>
              <a:t>29.11.2018.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8E6B6-3991-42D6-8ADC-34DBA33450C4}" type="slidenum">
              <a:rPr lang="sr-Latn-RS" smtClean="0"/>
              <a:t>‹#›</a:t>
            </a:fld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AD0B47B-684D-4644-BB98-7F17607177FA}" type="datetimeFigureOut">
              <a:rPr lang="sr-Latn-RS" smtClean="0"/>
              <a:t>29.11.2018.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578E6B6-3991-42D6-8ADC-34DBA33450C4}" type="slidenum">
              <a:rPr lang="sr-Latn-RS" smtClean="0"/>
              <a:t>‹#›</a:t>
            </a:fld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Latn-RS" dirty="0" smtClean="0"/>
              <a:t>Sačuvajmo mirise i ukuse tradicije</a:t>
            </a:r>
            <a:endParaRPr lang="sr-Latn-R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Latn-RS" dirty="0" smtClean="0"/>
              <a:t> Emina Vujović</a:t>
            </a:r>
          </a:p>
          <a:p>
            <a:r>
              <a:rPr lang="sr-Latn-RS" dirty="0" smtClean="0"/>
              <a:t>Vesna Andrić</a:t>
            </a:r>
          </a:p>
          <a:p>
            <a:r>
              <a:rPr lang="sr-Latn-RS" dirty="0" smtClean="0"/>
              <a:t>Marija Jošović Djordjević</a:t>
            </a:r>
            <a:endParaRPr lang="sr-Latn-R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4171884"/>
            <a:ext cx="28575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971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Obezbedjivanje sirovina</a:t>
            </a:r>
          </a:p>
          <a:p>
            <a:r>
              <a:rPr lang="sr-Latn-RS" dirty="0" smtClean="0"/>
              <a:t>Uspostavljanje partnerstva</a:t>
            </a:r>
          </a:p>
          <a:p>
            <a:r>
              <a:rPr lang="sr-Latn-RS" dirty="0" smtClean="0"/>
              <a:t>Priprema proiyvodnje</a:t>
            </a:r>
            <a:endParaRPr lang="sr-Latn-R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Ključne aktivnosti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6952747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Nabavka mašina</a:t>
            </a:r>
          </a:p>
          <a:p>
            <a:endParaRPr lang="sr-Latn-RS" dirty="0" smtClean="0"/>
          </a:p>
          <a:p>
            <a:r>
              <a:rPr lang="sr-Latn-RS" dirty="0" smtClean="0"/>
              <a:t>Radnici</a:t>
            </a:r>
          </a:p>
          <a:p>
            <a:r>
              <a:rPr lang="sr-Latn-RS" dirty="0" smtClean="0"/>
              <a:t>Trošak Web dizajna</a:t>
            </a:r>
          </a:p>
          <a:p>
            <a:r>
              <a:rPr lang="sr-Latn-RS" dirty="0" smtClean="0"/>
              <a:t>Troškovi skladištenja prodaje i administracije</a:t>
            </a:r>
          </a:p>
          <a:p>
            <a:r>
              <a:rPr lang="sr-Latn-RS" dirty="0" smtClean="0"/>
              <a:t>Trškovi pakovanja</a:t>
            </a:r>
          </a:p>
          <a:p>
            <a:r>
              <a:rPr lang="sr-Latn-RS" dirty="0" smtClean="0"/>
              <a:t>Trošak dizajna</a:t>
            </a:r>
          </a:p>
          <a:p>
            <a:endParaRPr lang="sr-Latn-R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Struktura troškova</a:t>
            </a:r>
            <a:endParaRPr lang="sr-Latn-R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7750" y="2204864"/>
            <a:ext cx="3160681" cy="21865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61764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r-Latn-RS" sz="2800" dirty="0" smtClean="0"/>
              <a:t>Žene</a:t>
            </a:r>
          </a:p>
          <a:p>
            <a:r>
              <a:rPr lang="sr-Latn-RS" sz="2800" dirty="0" smtClean="0"/>
              <a:t>30 +</a:t>
            </a:r>
          </a:p>
          <a:p>
            <a:r>
              <a:rPr lang="sr-Latn-RS" sz="2800" dirty="0" smtClean="0"/>
              <a:t>Porodične</a:t>
            </a:r>
          </a:p>
          <a:p>
            <a:r>
              <a:rPr lang="sr-Latn-RS" sz="2800" dirty="0" smtClean="0"/>
              <a:t>Sa decom</a:t>
            </a:r>
          </a:p>
          <a:p>
            <a:r>
              <a:rPr lang="sr-Latn-RS" sz="2800" dirty="0" smtClean="0"/>
              <a:t>Iz grada</a:t>
            </a:r>
          </a:p>
          <a:p>
            <a:r>
              <a:rPr lang="sr-Latn-RS" sz="2800" dirty="0" smtClean="0"/>
              <a:t>Iz sela</a:t>
            </a:r>
          </a:p>
          <a:p>
            <a:r>
              <a:rPr lang="sr-Latn-RS" sz="2800" dirty="0" smtClean="0"/>
              <a:t>Svakodnevno</a:t>
            </a:r>
          </a:p>
          <a:p>
            <a:r>
              <a:rPr lang="sr-Latn-RS" sz="2800" dirty="0" smtClean="0"/>
              <a:t>Obrazovane</a:t>
            </a:r>
          </a:p>
          <a:p>
            <a:r>
              <a:rPr lang="sr-Latn-RS" sz="2800" dirty="0" smtClean="0"/>
              <a:t>Propagiraju zdrav život</a:t>
            </a:r>
          </a:p>
          <a:p>
            <a:r>
              <a:rPr lang="sr-Latn-RS" sz="2800" dirty="0" smtClean="0"/>
              <a:t>Koje hoće da koriste bilje preparate</a:t>
            </a:r>
          </a:p>
          <a:p>
            <a:endParaRPr lang="sr-Latn-R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Segment kupaca</a:t>
            </a:r>
            <a:endParaRPr lang="sr-Latn-R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628800"/>
            <a:ext cx="4698826" cy="3115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042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4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9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Zdravo (organsko)</a:t>
            </a:r>
          </a:p>
          <a:p>
            <a:r>
              <a:rPr lang="sr-Latn-RS" dirty="0" smtClean="0"/>
              <a:t>Domaće</a:t>
            </a:r>
          </a:p>
          <a:p>
            <a:r>
              <a:rPr lang="sr-Latn-RS" dirty="0" smtClean="0"/>
              <a:t>Prirodno</a:t>
            </a:r>
          </a:p>
          <a:p>
            <a:r>
              <a:rPr lang="sr-Latn-RS" dirty="0" smtClean="0"/>
              <a:t>Lekovito</a:t>
            </a:r>
          </a:p>
          <a:p>
            <a:r>
              <a:rPr lang="sr-Latn-RS" dirty="0" smtClean="0"/>
              <a:t>Bez konzervansa</a:t>
            </a:r>
          </a:p>
          <a:p>
            <a:endParaRPr lang="sr-Latn-RS" dirty="0" smtClean="0"/>
          </a:p>
          <a:p>
            <a:endParaRPr lang="sr-Latn-R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dirty="0" smtClean="0"/>
              <a:t>Vrednost ponude</a:t>
            </a:r>
            <a:endParaRPr lang="sr-Latn-R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2204864"/>
            <a:ext cx="4392488" cy="2923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33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Sakupljanje sirovine</a:t>
            </a:r>
          </a:p>
          <a:p>
            <a:r>
              <a:rPr lang="sr-Latn-RS" dirty="0" smtClean="0"/>
              <a:t>Cedjenje i sušenje</a:t>
            </a:r>
          </a:p>
          <a:p>
            <a:r>
              <a:rPr lang="sr-Latn-RS" dirty="0" smtClean="0"/>
              <a:t>pasterizacija</a:t>
            </a:r>
          </a:p>
          <a:p>
            <a:r>
              <a:rPr lang="sr-Latn-RS" dirty="0" smtClean="0"/>
              <a:t>Ambalaža</a:t>
            </a:r>
          </a:p>
          <a:p>
            <a:r>
              <a:rPr lang="sr-Latn-RS" dirty="0" smtClean="0"/>
              <a:t>Pakovanje</a:t>
            </a:r>
          </a:p>
          <a:p>
            <a:r>
              <a:rPr lang="sr-Latn-RS" dirty="0" smtClean="0"/>
              <a:t>Promocija i prodaja</a:t>
            </a:r>
          </a:p>
          <a:p>
            <a:endParaRPr lang="sr-Latn-R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Ključne aktivnosti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8404441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dirty="0" smtClean="0"/>
              <a:t>Preko interneta</a:t>
            </a:r>
          </a:p>
          <a:p>
            <a:r>
              <a:rPr lang="sr-Latn-RS" dirty="0" smtClean="0"/>
              <a:t>Prodavnice</a:t>
            </a:r>
          </a:p>
          <a:p>
            <a:r>
              <a:rPr lang="sr-Latn-RS" dirty="0" smtClean="0"/>
              <a:t>Preko sindikata</a:t>
            </a:r>
          </a:p>
          <a:p>
            <a:r>
              <a:rPr lang="sr-Latn-RS" dirty="0" smtClean="0"/>
              <a:t>Izlog</a:t>
            </a:r>
            <a:r>
              <a:rPr lang="en-US" dirty="0" smtClean="0"/>
              <a:t>-</a:t>
            </a:r>
            <a:r>
              <a:rPr lang="sr-Latn-RS" dirty="0" smtClean="0"/>
              <a:t>štand u Opstinskoj zgradi</a:t>
            </a:r>
          </a:p>
          <a:p>
            <a:r>
              <a:rPr lang="sr-Latn-RS" dirty="0" smtClean="0"/>
              <a:t>Pijace</a:t>
            </a:r>
          </a:p>
          <a:p>
            <a:r>
              <a:rPr lang="sr-Latn-RS" dirty="0" smtClean="0"/>
              <a:t>Sajmovi </a:t>
            </a:r>
            <a:r>
              <a:rPr lang="en-US" dirty="0" smtClean="0"/>
              <a:t>–</a:t>
            </a:r>
            <a:r>
              <a:rPr lang="sr-Latn-RS" dirty="0" smtClean="0"/>
              <a:t> poljoprivredni, prehrambeni i turistički</a:t>
            </a:r>
          </a:p>
          <a:p>
            <a:r>
              <a:rPr lang="sr-Latn-RS" dirty="0" smtClean="0"/>
              <a:t>Savetovanja i skupovi voćara</a:t>
            </a:r>
          </a:p>
          <a:p>
            <a:endParaRPr lang="sr-Latn-R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dirty="0" smtClean="0"/>
              <a:t>Kanali ponude</a:t>
            </a:r>
            <a:endParaRPr lang="sr-Latn-R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937970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396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Zadržati stare kupce</a:t>
            </a:r>
          </a:p>
          <a:p>
            <a:r>
              <a:rPr lang="sr-Latn-RS" dirty="0" smtClean="0"/>
              <a:t>Putem društvenih merža (slanje obaveštenja o promocijama i akcijama)</a:t>
            </a:r>
          </a:p>
          <a:p>
            <a:r>
              <a:rPr lang="sr-Latn-RS" dirty="0" smtClean="0"/>
              <a:t>Poklanjanje uzoraka proizvoda</a:t>
            </a:r>
          </a:p>
          <a:p>
            <a:r>
              <a:rPr lang="sr-Latn-RS" dirty="0" smtClean="0"/>
              <a:t>Predusretljivost u isporuci</a:t>
            </a:r>
          </a:p>
          <a:p>
            <a:endParaRPr lang="sr-Latn-RS" dirty="0" smtClean="0"/>
          </a:p>
          <a:p>
            <a:endParaRPr lang="sr-Latn-R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Odnos sa kupcima</a:t>
            </a:r>
            <a:endParaRPr lang="sr-Latn-R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4149080"/>
            <a:ext cx="1935088" cy="1935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5665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Sopstveni prihodi</a:t>
            </a:r>
          </a:p>
          <a:p>
            <a:r>
              <a:rPr lang="sr-Latn-RS" dirty="0" smtClean="0"/>
              <a:t>Prihodi od prodaje</a:t>
            </a:r>
          </a:p>
          <a:p>
            <a:endParaRPr lang="sr-Latn-R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Prihodi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0433280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Dobavljaši sirovina</a:t>
            </a:r>
          </a:p>
          <a:p>
            <a:r>
              <a:rPr lang="sr-Latn-RS" dirty="0" smtClean="0"/>
              <a:t>Lokalna zajednica</a:t>
            </a:r>
          </a:p>
          <a:p>
            <a:r>
              <a:rPr lang="sr-Latn-RS" dirty="0" smtClean="0"/>
              <a:t>sajmovi</a:t>
            </a:r>
            <a:endParaRPr lang="sr-Latn-R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Partneri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145267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Mašine  i oprema</a:t>
            </a:r>
          </a:p>
          <a:p>
            <a:r>
              <a:rPr lang="sr-Latn-RS" dirty="0" smtClean="0"/>
              <a:t>Ambalaža i pakovanje</a:t>
            </a:r>
          </a:p>
          <a:p>
            <a:r>
              <a:rPr lang="sr-Latn-RS" dirty="0" smtClean="0"/>
              <a:t>Tehnolog</a:t>
            </a:r>
          </a:p>
          <a:p>
            <a:r>
              <a:rPr lang="sr-Latn-RS" dirty="0" smtClean="0"/>
              <a:t>Radnici</a:t>
            </a:r>
          </a:p>
          <a:p>
            <a:r>
              <a:rPr lang="sr-Latn-RS" dirty="0" smtClean="0"/>
              <a:t>Transport</a:t>
            </a:r>
          </a:p>
          <a:p>
            <a:r>
              <a:rPr lang="sr-Latn-RS" dirty="0" smtClean="0"/>
              <a:t>Skladište</a:t>
            </a:r>
          </a:p>
          <a:p>
            <a:endParaRPr lang="sr-Latn-R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dirty="0" smtClean="0"/>
              <a:t>Resursi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150442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238</TotalTime>
  <Words>156</Words>
  <Application>Microsoft Office PowerPoint</Application>
  <PresentationFormat>On-screen Show (4:3)</PresentationFormat>
  <Paragraphs>67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Waveform</vt:lpstr>
      <vt:lpstr>Sačuvajmo mirise i ukuse tradicije</vt:lpstr>
      <vt:lpstr>Segment kupaca</vt:lpstr>
      <vt:lpstr>Vrednost ponude</vt:lpstr>
      <vt:lpstr>Ključne aktivnosti</vt:lpstr>
      <vt:lpstr>Kanali ponude</vt:lpstr>
      <vt:lpstr>Odnos sa kupcima</vt:lpstr>
      <vt:lpstr>Prihodi</vt:lpstr>
      <vt:lpstr>Partneri</vt:lpstr>
      <vt:lpstr>Resursi</vt:lpstr>
      <vt:lpstr>Ključne aktivnosti</vt:lpstr>
      <vt:lpstr>Struktura troškova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Marija Djordjevic</dc:creator>
  <cp:lastModifiedBy>Marija Djordjevic</cp:lastModifiedBy>
  <cp:revision>14</cp:revision>
  <dcterms:created xsi:type="dcterms:W3CDTF">2018-11-29T10:16:51Z</dcterms:created>
  <dcterms:modified xsi:type="dcterms:W3CDTF">2018-11-29T14:15:28Z</dcterms:modified>
</cp:coreProperties>
</file>