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996633"/>
    <a:srgbClr val="FF3300"/>
    <a:srgbClr val="33CC33"/>
    <a:srgbClr val="FF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08C91-F8BD-418E-B03E-0E1A4BB037E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B61A5-1DD8-48B3-9886-2D53B2B1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64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B61A5-1DD8-48B3-9886-2D53B2B1216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27C55D-6F54-4069-8429-93B623F7DC25}" type="datetimeFigureOut">
              <a:rPr lang="en-US" smtClean="0"/>
              <a:pPr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2845F16-8AF2-4F1B-ADD5-0FD92B63A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Kristalna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dekoracija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Jelena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Pavlovic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Neda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Kostic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Ana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Milosavljevic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Gordana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Markovic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3399FF"/>
                </a:solidFill>
              </a:rPr>
              <a:t>Kljucne</a:t>
            </a:r>
            <a:r>
              <a:rPr lang="en-US" dirty="0" smtClean="0">
                <a:solidFill>
                  <a:srgbClr val="3399FF"/>
                </a:solidFill>
              </a:rPr>
              <a:t> </a:t>
            </a:r>
            <a:r>
              <a:rPr lang="en-US" dirty="0" err="1" smtClean="0">
                <a:solidFill>
                  <a:srgbClr val="3399FF"/>
                </a:solidFill>
              </a:rPr>
              <a:t>aktivnosti</a:t>
            </a:r>
            <a:endParaRPr lang="en-US" dirty="0">
              <a:solidFill>
                <a:srgbClr val="3399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Nabavka</a:t>
            </a:r>
            <a:r>
              <a:rPr lang="en-US" dirty="0" smtClean="0"/>
              <a:t> </a:t>
            </a:r>
            <a:r>
              <a:rPr lang="en-US" dirty="0" err="1" smtClean="0"/>
              <a:t>materijala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Postupak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pravljenja</a:t>
            </a:r>
            <a:r>
              <a:rPr lang="en-US" dirty="0" smtClean="0"/>
              <a:t> </a:t>
            </a:r>
            <a:r>
              <a:rPr lang="en-US" dirty="0" err="1" smtClean="0"/>
              <a:t>aranzmana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Isporuka</a:t>
            </a:r>
            <a:r>
              <a:rPr lang="en-US" dirty="0" smtClean="0"/>
              <a:t> </a:t>
            </a:r>
            <a:endParaRPr lang="sr-Latn-RS" dirty="0" smtClean="0"/>
          </a:p>
        </p:txBody>
      </p:sp>
    </p:spTree>
  </p:cSld>
  <p:clrMapOvr>
    <a:masterClrMapping/>
  </p:clrMapOvr>
  <p:transition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Ciljna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grupa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b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err="1" smtClean="0"/>
              <a:t>Cvecare</a:t>
            </a:r>
            <a:r>
              <a:rPr lang="en-US" dirty="0" smtClean="0"/>
              <a:t>;</a:t>
            </a:r>
          </a:p>
          <a:p>
            <a:pPr marL="64008" indent="0">
              <a:buNone/>
            </a:pPr>
            <a:r>
              <a:rPr lang="en-US" dirty="0" err="1" smtClean="0"/>
              <a:t>Pojedinac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firme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se </a:t>
            </a:r>
            <a:r>
              <a:rPr lang="en-US" dirty="0" err="1" smtClean="0"/>
              <a:t>bave</a:t>
            </a:r>
            <a:r>
              <a:rPr lang="en-US" dirty="0" smtClean="0"/>
              <a:t> </a:t>
            </a:r>
            <a:r>
              <a:rPr lang="en-US" dirty="0" err="1" smtClean="0"/>
              <a:t>organizacijom</a:t>
            </a:r>
            <a:r>
              <a:rPr lang="en-US" dirty="0" smtClean="0"/>
              <a:t> </a:t>
            </a:r>
            <a:r>
              <a:rPr lang="en-US" dirty="0" err="1" smtClean="0"/>
              <a:t>dogadjaja,proslava</a:t>
            </a:r>
            <a:r>
              <a:rPr lang="en-US" dirty="0" smtClean="0"/>
              <a:t> </a:t>
            </a:r>
            <a:r>
              <a:rPr lang="en-US" dirty="0" err="1" smtClean="0"/>
              <a:t>itd</a:t>
            </a:r>
            <a:r>
              <a:rPr lang="en-US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705367"/>
            <a:ext cx="3276600" cy="31344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type.wav"/>
          </p:stSnd>
        </p:sndAc>
      </p:transition>
    </mc:Choice>
    <mc:Fallback xmlns="">
      <p:transition spd="slow">
        <p:fade/>
        <p:sndAc>
          <p:stSnd>
            <p:snd r:embed="rId4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Vrednost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Ponude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err="1" smtClean="0"/>
              <a:t>Karakteristike</a:t>
            </a:r>
            <a:r>
              <a:rPr lang="en-US" dirty="0" smtClean="0"/>
              <a:t> </a:t>
            </a:r>
            <a:r>
              <a:rPr lang="en-US" dirty="0" err="1" smtClean="0"/>
              <a:t>Proizvoda</a:t>
            </a:r>
            <a:r>
              <a:rPr lang="en-US" dirty="0" smtClean="0"/>
              <a:t>:</a:t>
            </a:r>
          </a:p>
          <a:p>
            <a:pPr marL="64008" indent="0">
              <a:buNone/>
            </a:pPr>
            <a:r>
              <a:rPr lang="en-US" dirty="0" err="1" smtClean="0"/>
              <a:t>Prirodni</a:t>
            </a:r>
            <a:r>
              <a:rPr lang="en-US" dirty="0" smtClean="0"/>
              <a:t> </a:t>
            </a:r>
            <a:r>
              <a:rPr lang="en-US" dirty="0" err="1" smtClean="0"/>
              <a:t>materijali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Rucna</a:t>
            </a:r>
            <a:r>
              <a:rPr lang="en-US" dirty="0" smtClean="0"/>
              <a:t> </a:t>
            </a:r>
            <a:r>
              <a:rPr lang="en-US" dirty="0" err="1" smtClean="0"/>
              <a:t>izrada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Brza</a:t>
            </a:r>
            <a:r>
              <a:rPr lang="en-US" dirty="0" smtClean="0"/>
              <a:t> </a:t>
            </a:r>
            <a:r>
              <a:rPr lang="en-US" dirty="0" err="1" smtClean="0"/>
              <a:t>isporuka</a:t>
            </a:r>
            <a:r>
              <a:rPr lang="en-US" dirty="0" smtClean="0"/>
              <a:t> ,</a:t>
            </a:r>
          </a:p>
          <a:p>
            <a:pPr marL="64008" indent="0">
              <a:buNone/>
            </a:pPr>
            <a:r>
              <a:rPr lang="en-US" dirty="0" err="1" smtClean="0"/>
              <a:t>Usteda</a:t>
            </a:r>
            <a:r>
              <a:rPr lang="en-US" dirty="0" smtClean="0"/>
              <a:t> </a:t>
            </a:r>
            <a:r>
              <a:rPr lang="en-US" dirty="0" err="1" smtClean="0"/>
              <a:t>vremena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Kvalitet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Tacnost</a:t>
            </a:r>
            <a:endParaRPr lang="en-US" dirty="0" smtClean="0"/>
          </a:p>
          <a:p>
            <a:pPr marL="64008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514600"/>
            <a:ext cx="3352800" cy="3257550"/>
          </a:xfrm>
          <a:prstGeom prst="rect">
            <a:avLst/>
          </a:prstGeom>
        </p:spPr>
      </p:pic>
    </p:spTree>
  </p:cSld>
  <p:clrMapOvr>
    <a:masterClrMapping/>
  </p:clrMapOvr>
  <p:transition>
    <p:pull dir="ld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Kanali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dirty="0" err="1" smtClean="0">
                <a:solidFill>
                  <a:srgbClr val="FF0066"/>
                </a:solidFill>
              </a:rPr>
              <a:t>Ponude</a:t>
            </a:r>
            <a:r>
              <a:rPr lang="en-US" dirty="0" smtClean="0">
                <a:solidFill>
                  <a:srgbClr val="FF0066"/>
                </a:solidFill>
              </a:rPr>
              <a:t> i </a:t>
            </a:r>
            <a:r>
              <a:rPr lang="en-US" dirty="0" err="1" smtClean="0">
                <a:solidFill>
                  <a:srgbClr val="FF0066"/>
                </a:solidFill>
              </a:rPr>
              <a:t>komunikacije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US" dirty="0" err="1" smtClean="0"/>
              <a:t>Nase</a:t>
            </a:r>
            <a:r>
              <a:rPr lang="en-US" dirty="0"/>
              <a:t> </a:t>
            </a:r>
            <a:r>
              <a:rPr lang="en-US" dirty="0" err="1" smtClean="0"/>
              <a:t>proizvode</a:t>
            </a:r>
            <a:r>
              <a:rPr lang="en-US" dirty="0" smtClean="0"/>
              <a:t> </a:t>
            </a:r>
            <a:r>
              <a:rPr lang="en-US" dirty="0" err="1" smtClean="0"/>
              <a:t>mozete</a:t>
            </a:r>
            <a:r>
              <a:rPr lang="en-US" dirty="0" smtClean="0"/>
              <a:t> </a:t>
            </a:r>
            <a:r>
              <a:rPr lang="en-US" dirty="0" err="1" smtClean="0"/>
              <a:t>naruciti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:</a:t>
            </a:r>
          </a:p>
          <a:p>
            <a:pPr marL="64008" indent="0">
              <a:buNone/>
            </a:pPr>
            <a:r>
              <a:rPr lang="en-US" dirty="0" err="1" smtClean="0"/>
              <a:t>Drustvenih</a:t>
            </a:r>
            <a:r>
              <a:rPr lang="en-US" dirty="0" smtClean="0"/>
              <a:t> </a:t>
            </a:r>
            <a:r>
              <a:rPr lang="en-US" dirty="0" err="1" smtClean="0"/>
              <a:t>mreza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smtClean="0"/>
              <a:t>Facebook(</a:t>
            </a:r>
            <a:r>
              <a:rPr lang="en-US" dirty="0" err="1" smtClean="0"/>
              <a:t>Kristalna</a:t>
            </a:r>
            <a:r>
              <a:rPr lang="en-US" dirty="0" smtClean="0"/>
              <a:t> </a:t>
            </a:r>
            <a:r>
              <a:rPr lang="en-US" dirty="0" err="1" smtClean="0"/>
              <a:t>Dekoracija</a:t>
            </a:r>
            <a:r>
              <a:rPr lang="en-US" dirty="0" smtClean="0"/>
              <a:t>)</a:t>
            </a:r>
          </a:p>
          <a:p>
            <a:pPr marL="64008" indent="0">
              <a:buNone/>
            </a:pPr>
            <a:r>
              <a:rPr lang="en-US" dirty="0" smtClean="0"/>
              <a:t>Web </a:t>
            </a:r>
            <a:r>
              <a:rPr lang="en-US" dirty="0" err="1" smtClean="0"/>
              <a:t>sajtova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Blogova</a:t>
            </a:r>
            <a:r>
              <a:rPr lang="en-US" dirty="0" smtClean="0"/>
              <a:t>…</a:t>
            </a:r>
          </a:p>
          <a:p>
            <a:pPr marL="64008" indent="0">
              <a:buNone/>
            </a:pPr>
            <a:r>
              <a:rPr lang="en-US" dirty="0" err="1" smtClean="0"/>
              <a:t>Isporuke</a:t>
            </a:r>
            <a:r>
              <a:rPr lang="en-US" dirty="0" smtClean="0"/>
              <a:t> </a:t>
            </a:r>
            <a:r>
              <a:rPr lang="en-US" dirty="0" err="1" smtClean="0"/>
              <a:t>vrsimo</a:t>
            </a:r>
            <a:r>
              <a:rPr lang="en-US" dirty="0" smtClean="0"/>
              <a:t>:</a:t>
            </a:r>
          </a:p>
          <a:p>
            <a:pPr marL="64008" indent="0">
              <a:buNone/>
            </a:pPr>
            <a:r>
              <a:rPr lang="en-US" dirty="0" err="1" smtClean="0"/>
              <a:t>Kurirskim</a:t>
            </a:r>
            <a:r>
              <a:rPr lang="en-US" dirty="0" smtClean="0"/>
              <a:t> </a:t>
            </a:r>
            <a:r>
              <a:rPr lang="en-US" dirty="0" err="1" smtClean="0"/>
              <a:t>sluzbama</a:t>
            </a:r>
            <a:r>
              <a:rPr lang="en-US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581400"/>
            <a:ext cx="3200400" cy="3124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type.wav"/>
          </p:stSnd>
        </p:sndAc>
      </p:transition>
    </mc:Choice>
    <mc:Fallback xmlns="">
      <p:transition spd="slow">
        <p:fade/>
        <p:sndAc>
          <p:stSnd>
            <p:snd r:embed="rId4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Odnosi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kupcima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err="1" smtClean="0"/>
              <a:t>Pracenje</a:t>
            </a:r>
            <a:r>
              <a:rPr lang="en-US" dirty="0" smtClean="0"/>
              <a:t> </a:t>
            </a:r>
            <a:r>
              <a:rPr lang="en-US" dirty="0" err="1" smtClean="0"/>
              <a:t>zadovooljstvo</a:t>
            </a:r>
            <a:r>
              <a:rPr lang="en-US" dirty="0" smtClean="0"/>
              <a:t> </a:t>
            </a:r>
            <a:r>
              <a:rPr lang="en-US" dirty="0" err="1" smtClean="0"/>
              <a:t>kupca</a:t>
            </a:r>
            <a:r>
              <a:rPr lang="en-US" dirty="0" smtClean="0"/>
              <a:t> </a:t>
            </a:r>
            <a:r>
              <a:rPr lang="en-US" dirty="0" err="1" smtClean="0"/>
              <a:t>porudzbinom</a:t>
            </a:r>
            <a:r>
              <a:rPr lang="en-US" dirty="0" smtClean="0"/>
              <a:t> </a:t>
            </a:r>
            <a:r>
              <a:rPr lang="en-US" dirty="0" err="1" smtClean="0"/>
              <a:t>telefonskim</a:t>
            </a:r>
            <a:r>
              <a:rPr lang="en-US" dirty="0" smtClean="0"/>
              <a:t> </a:t>
            </a:r>
            <a:r>
              <a:rPr lang="en-US" dirty="0" err="1" smtClean="0"/>
              <a:t>putem</a:t>
            </a:r>
            <a:r>
              <a:rPr lang="en-US" dirty="0" smtClean="0"/>
              <a:t>, </a:t>
            </a:r>
            <a:r>
              <a:rPr lang="en-US" dirty="0" err="1" smtClean="0"/>
              <a:t>facebook</a:t>
            </a:r>
            <a:r>
              <a:rPr lang="en-US" dirty="0" smtClean="0"/>
              <a:t> </a:t>
            </a:r>
            <a:r>
              <a:rPr lang="en-US" dirty="0" err="1" smtClean="0"/>
              <a:t>profilom</a:t>
            </a:r>
            <a:r>
              <a:rPr lang="en-US" dirty="0" smtClean="0"/>
              <a:t>, </a:t>
            </a:r>
            <a:r>
              <a:rPr lang="en-US" dirty="0" err="1" smtClean="0"/>
              <a:t>posetom</a:t>
            </a:r>
            <a:r>
              <a:rPr lang="en-US" dirty="0" smtClean="0"/>
              <a:t> </a:t>
            </a:r>
            <a:r>
              <a:rPr lang="en-US" dirty="0" err="1" smtClean="0"/>
              <a:t>njihovih</a:t>
            </a:r>
            <a:r>
              <a:rPr lang="en-US" dirty="0" smtClean="0"/>
              <a:t> </a:t>
            </a:r>
            <a:r>
              <a:rPr lang="en-US" dirty="0" err="1" smtClean="0"/>
              <a:t>prodavnica</a:t>
            </a:r>
            <a:r>
              <a:rPr lang="en-US" dirty="0" smtClean="0"/>
              <a:t> </a:t>
            </a:r>
            <a:r>
              <a:rPr lang="en-US" dirty="0" err="1" smtClean="0"/>
              <a:t>smo</a:t>
            </a:r>
            <a:r>
              <a:rPr lang="en-US" dirty="0" smtClean="0"/>
              <a:t> </a:t>
            </a:r>
            <a:r>
              <a:rPr lang="en-US" dirty="0" err="1" smtClean="0"/>
              <a:t>poklonili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proizvod</a:t>
            </a:r>
            <a:r>
              <a:rPr lang="en-US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937379"/>
            <a:ext cx="2800350" cy="2895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amera.wav"/>
          </p:stSnd>
        </p:sndAc>
      </p:transition>
    </mc:Choice>
    <mc:Fallback xmlns="">
      <p:transition spd="slow">
        <p:circl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Tokovi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prihoda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err="1" smtClean="0"/>
              <a:t>Prodaja</a:t>
            </a:r>
            <a:r>
              <a:rPr lang="en-US" dirty="0" smtClean="0"/>
              <a:t> </a:t>
            </a:r>
            <a:r>
              <a:rPr lang="en-US" dirty="0" err="1" smtClean="0"/>
              <a:t>nasih</a:t>
            </a:r>
            <a:r>
              <a:rPr lang="en-US" dirty="0" smtClean="0"/>
              <a:t> </a:t>
            </a:r>
            <a:r>
              <a:rPr lang="en-US" dirty="0" err="1" smtClean="0"/>
              <a:t>proizvoda</a:t>
            </a:r>
            <a:endParaRPr lang="en-US" dirty="0" smtClean="0"/>
          </a:p>
          <a:p>
            <a:pPr marL="64008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141561"/>
            <a:ext cx="3563203" cy="4371831"/>
          </a:xfrm>
          <a:prstGeom prst="rect">
            <a:avLst/>
          </a:prstGeom>
        </p:spPr>
      </p:pic>
    </p:spTree>
  </p:cSld>
  <p:clrMapOvr>
    <a:masterClrMapping/>
  </p:clrMapOvr>
  <p:transition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33CC33"/>
                </a:solidFill>
              </a:rPr>
              <a:t>Kljucna</a:t>
            </a:r>
            <a:r>
              <a:rPr lang="en-US" dirty="0" smtClean="0">
                <a:solidFill>
                  <a:srgbClr val="33CC33"/>
                </a:solidFill>
              </a:rPr>
              <a:t> </a:t>
            </a:r>
            <a:r>
              <a:rPr lang="en-US" dirty="0" err="1" smtClean="0">
                <a:solidFill>
                  <a:srgbClr val="33CC33"/>
                </a:solidFill>
              </a:rPr>
              <a:t>partnerstva</a:t>
            </a:r>
            <a:endParaRPr lang="en-US" dirty="0">
              <a:solidFill>
                <a:srgbClr val="33CC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dirty="0" err="1" smtClean="0"/>
              <a:t>Udruzenje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dirty="0" err="1" smtClean="0"/>
              <a:t>arodna</a:t>
            </a: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dirty="0" err="1" smtClean="0"/>
              <a:t>adinost</a:t>
            </a:r>
            <a:r>
              <a:rPr lang="en-US" dirty="0" err="1" smtClean="0"/>
              <a:t>-Knic</a:t>
            </a:r>
            <a:endParaRPr lang="en-US" dirty="0" smtClean="0"/>
          </a:p>
          <a:p>
            <a:pPr marL="64008" indent="0">
              <a:buNone/>
            </a:pPr>
            <a:r>
              <a:rPr lang="en-US" dirty="0" err="1" smtClean="0"/>
              <a:t>Opstina</a:t>
            </a:r>
            <a:r>
              <a:rPr lang="en-US" dirty="0" smtClean="0"/>
              <a:t> </a:t>
            </a:r>
            <a:r>
              <a:rPr lang="en-US" dirty="0" err="1" smtClean="0"/>
              <a:t>Knic</a:t>
            </a:r>
            <a:endParaRPr lang="en-US" dirty="0" smtClean="0"/>
          </a:p>
          <a:p>
            <a:pPr marL="64008" indent="0">
              <a:buNone/>
            </a:pPr>
            <a:r>
              <a:rPr lang="en-US" dirty="0" err="1" smtClean="0"/>
              <a:t>Turisticka</a:t>
            </a:r>
            <a:r>
              <a:rPr lang="en-US" dirty="0" smtClean="0"/>
              <a:t> </a:t>
            </a:r>
            <a:r>
              <a:rPr lang="en-US" dirty="0" err="1" smtClean="0"/>
              <a:t>organizacija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oin.wav"/>
          </p:stSnd>
        </p:sndAc>
      </p:transition>
    </mc:Choice>
    <mc:Fallback xmlns="">
      <p:transition spd="slow">
        <p:fade/>
        <p:sndAc>
          <p:stSnd>
            <p:snd r:embed="rId4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3300"/>
                </a:solidFill>
              </a:rPr>
              <a:t>Struktura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r>
              <a:rPr lang="en-US" dirty="0" err="1" smtClean="0">
                <a:solidFill>
                  <a:srgbClr val="FF3300"/>
                </a:solidFill>
              </a:rPr>
              <a:t>troskova</a:t>
            </a: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US" dirty="0" err="1" smtClean="0"/>
              <a:t>Troskovi</a:t>
            </a:r>
            <a:r>
              <a:rPr lang="en-US" dirty="0" smtClean="0"/>
              <a:t> </a:t>
            </a:r>
            <a:r>
              <a:rPr lang="en-US" dirty="0" err="1" smtClean="0"/>
              <a:t>prevoza</a:t>
            </a:r>
            <a:endParaRPr lang="en-US" dirty="0" smtClean="0"/>
          </a:p>
          <a:p>
            <a:pPr marL="64008" indent="0">
              <a:buNone/>
            </a:pPr>
            <a:r>
              <a:rPr lang="en-US" dirty="0" err="1" smtClean="0"/>
              <a:t>Nabavka</a:t>
            </a:r>
            <a:r>
              <a:rPr lang="en-US" dirty="0" smtClean="0"/>
              <a:t> </a:t>
            </a:r>
            <a:r>
              <a:rPr lang="en-US" dirty="0" err="1" smtClean="0"/>
              <a:t>sirovina</a:t>
            </a:r>
            <a:endParaRPr lang="en-US" dirty="0" smtClean="0"/>
          </a:p>
          <a:p>
            <a:pPr marL="64008" indent="0">
              <a:buNone/>
            </a:pPr>
            <a:r>
              <a:rPr lang="en-US" dirty="0" err="1" smtClean="0"/>
              <a:t>Isplata</a:t>
            </a:r>
            <a:r>
              <a:rPr lang="en-US" dirty="0" smtClean="0"/>
              <a:t> </a:t>
            </a:r>
            <a:r>
              <a:rPr lang="en-US" dirty="0" err="1" smtClean="0"/>
              <a:t>radnika</a:t>
            </a:r>
            <a:endParaRPr lang="en-US" dirty="0" smtClean="0"/>
          </a:p>
          <a:p>
            <a:pPr marL="64008" indent="0">
              <a:buNone/>
            </a:pPr>
            <a:endParaRPr lang="en-US" dirty="0" smtClean="0"/>
          </a:p>
        </p:txBody>
      </p:sp>
    </p:spTree>
  </p:cSld>
  <p:clrMapOvr>
    <a:masterClrMapping/>
  </p:clrMapOvr>
  <p:transition>
    <p:cover dir="r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996633"/>
                </a:solidFill>
              </a:rPr>
              <a:t>Kljucni</a:t>
            </a:r>
            <a:r>
              <a:rPr lang="en-US" dirty="0" smtClean="0">
                <a:solidFill>
                  <a:srgbClr val="996633"/>
                </a:solidFill>
              </a:rPr>
              <a:t> </a:t>
            </a:r>
            <a:r>
              <a:rPr lang="en-US" dirty="0" err="1" smtClean="0">
                <a:solidFill>
                  <a:srgbClr val="996633"/>
                </a:solidFill>
              </a:rPr>
              <a:t>resursi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err="1" smtClean="0"/>
              <a:t>Potrebni</a:t>
            </a:r>
            <a:r>
              <a:rPr lang="en-US" dirty="0" smtClean="0"/>
              <a:t> </a:t>
            </a:r>
            <a:r>
              <a:rPr lang="en-US" dirty="0" err="1" smtClean="0"/>
              <a:t>materijali</a:t>
            </a:r>
            <a:r>
              <a:rPr lang="en-US" dirty="0" smtClean="0"/>
              <a:t>:</a:t>
            </a:r>
          </a:p>
          <a:p>
            <a:pPr marL="64008" indent="0">
              <a:buNone/>
            </a:pPr>
            <a:r>
              <a:rPr lang="en-US" dirty="0" err="1" smtClean="0"/>
              <a:t>Papir</a:t>
            </a:r>
            <a:r>
              <a:rPr lang="en-US" dirty="0" smtClean="0"/>
              <a:t> u </a:t>
            </a:r>
            <a:r>
              <a:rPr lang="en-US" dirty="0" err="1" smtClean="0"/>
              <a:t>raznim</a:t>
            </a:r>
            <a:r>
              <a:rPr lang="en-US" dirty="0" smtClean="0"/>
              <a:t> </a:t>
            </a:r>
            <a:r>
              <a:rPr lang="en-US" dirty="0" err="1" smtClean="0"/>
              <a:t>bojama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Hamer</a:t>
            </a:r>
            <a:r>
              <a:rPr lang="en-US" dirty="0" smtClean="0"/>
              <a:t> u </a:t>
            </a:r>
            <a:r>
              <a:rPr lang="en-US" dirty="0" err="1" smtClean="0"/>
              <a:t>raznim</a:t>
            </a:r>
            <a:r>
              <a:rPr lang="en-US" dirty="0" smtClean="0"/>
              <a:t> </a:t>
            </a:r>
            <a:r>
              <a:rPr lang="en-US" dirty="0" err="1" smtClean="0"/>
              <a:t>bojama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Lepak</a:t>
            </a:r>
            <a:r>
              <a:rPr lang="en-US" dirty="0" smtClean="0"/>
              <a:t>,</a:t>
            </a:r>
          </a:p>
          <a:p>
            <a:pPr marL="64008" indent="0">
              <a:buNone/>
            </a:pPr>
            <a:r>
              <a:rPr lang="en-US" dirty="0" err="1" smtClean="0"/>
              <a:t>Makaze</a:t>
            </a:r>
            <a:endParaRPr lang="en-US" dirty="0"/>
          </a:p>
        </p:txBody>
      </p:sp>
    </p:spTree>
  </p:cSld>
  <p:clrMapOvr>
    <a:masterClrMapping/>
  </p:clrMapOvr>
  <p:transition>
    <p:checker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339</TotalTime>
  <Words>144</Words>
  <Application>Microsoft Office PowerPoint</Application>
  <PresentationFormat>On-screen Show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Kristalna dekoracija </vt:lpstr>
      <vt:lpstr>Ciljna grupa: </vt:lpstr>
      <vt:lpstr>Vrednost Ponude</vt:lpstr>
      <vt:lpstr>Kanali Ponude i komunikacije</vt:lpstr>
      <vt:lpstr>Odnosi sa kupcima</vt:lpstr>
      <vt:lpstr>Tokovi prihoda</vt:lpstr>
      <vt:lpstr>Kljucna partnerstva</vt:lpstr>
      <vt:lpstr>Struktura troskova</vt:lpstr>
      <vt:lpstr>Kljucni resursi</vt:lpstr>
      <vt:lpstr>Kljucne aktivnosti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Predstavljanje moje kompanije</dc:title>
  <dc:creator>MISELA</dc:creator>
  <cp:lastModifiedBy>john doe</cp:lastModifiedBy>
  <cp:revision>32</cp:revision>
  <dcterms:created xsi:type="dcterms:W3CDTF">2001-12-31T23:06:12Z</dcterms:created>
  <dcterms:modified xsi:type="dcterms:W3CDTF">2018-11-29T21:24:48Z</dcterms:modified>
</cp:coreProperties>
</file>