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22C2B4-514B-4DDF-B085-5A36573FE792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184D7C-EBC6-42BF-AF0A-5C1FDAA20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Slatka</a:t>
            </a:r>
            <a:r>
              <a:rPr lang="en-US" dirty="0" smtClean="0"/>
              <a:t> </a:t>
            </a:r>
            <a:r>
              <a:rPr lang="en-US" dirty="0" err="1" smtClean="0"/>
              <a:t>radionica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Aleksandra Projović</a:t>
            </a:r>
          </a:p>
          <a:p>
            <a:r>
              <a:rPr lang="sr-Latn-RS" dirty="0" smtClean="0"/>
              <a:t>Olivera Popović</a:t>
            </a:r>
          </a:p>
          <a:p>
            <a:r>
              <a:rPr lang="sr-Latn-RS" dirty="0" smtClean="0"/>
              <a:t>Danka Lekić</a:t>
            </a:r>
            <a:endParaRPr lang="sr-Latn-R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sr-Latn-RS" dirty="0" smtClean="0"/>
              <a:t>ljučna partnerstva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</a:t>
            </a:r>
            <a:r>
              <a:rPr lang="sr-Latn-RS" dirty="0" smtClean="0"/>
              <a:t>oćar </a:t>
            </a:r>
          </a:p>
          <a:p>
            <a:r>
              <a:rPr lang="en-US" dirty="0" smtClean="0"/>
              <a:t>E</a:t>
            </a:r>
            <a:r>
              <a:rPr lang="sr-Latn-RS" dirty="0" smtClean="0"/>
              <a:t>ma Knić</a:t>
            </a:r>
          </a:p>
          <a:p>
            <a:r>
              <a:rPr lang="en-US" dirty="0" smtClean="0"/>
              <a:t>Z</a:t>
            </a:r>
            <a:r>
              <a:rPr lang="sr-Latn-RS" dirty="0" smtClean="0"/>
              <a:t>adovoljni kupci</a:t>
            </a:r>
          </a:p>
          <a:p>
            <a:r>
              <a:rPr lang="en-US" dirty="0" smtClean="0"/>
              <a:t>D</a:t>
            </a:r>
            <a:r>
              <a:rPr lang="sr-Latn-RS" dirty="0" smtClean="0"/>
              <a:t>ečija ustanova Knić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sr-Latn-RS" dirty="0" smtClean="0"/>
              <a:t>truktura troškova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sr-Latn-RS" dirty="0" smtClean="0"/>
              <a:t>snovna sredstva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otrošni materijali</a:t>
            </a:r>
          </a:p>
          <a:p>
            <a:r>
              <a:rPr lang="en-US" dirty="0" smtClean="0"/>
              <a:t>R</a:t>
            </a:r>
            <a:r>
              <a:rPr lang="sr-Latn-RS" dirty="0" smtClean="0"/>
              <a:t>epromaterijali</a:t>
            </a:r>
          </a:p>
          <a:p>
            <a:r>
              <a:rPr lang="en-US" dirty="0" smtClean="0"/>
              <a:t>A</a:t>
            </a:r>
            <a:r>
              <a:rPr lang="sr-Latn-RS" dirty="0" smtClean="0"/>
              <a:t>lati</a:t>
            </a:r>
          </a:p>
          <a:p>
            <a:r>
              <a:rPr lang="en-US" dirty="0" smtClean="0"/>
              <a:t>T</a:t>
            </a:r>
            <a:r>
              <a:rPr lang="sr-Latn-RS" dirty="0" smtClean="0"/>
              <a:t>ransport</a:t>
            </a:r>
          </a:p>
          <a:p>
            <a:r>
              <a:rPr lang="en-US" dirty="0" smtClean="0"/>
              <a:t>S</a:t>
            </a:r>
            <a:r>
              <a:rPr lang="sr-Latn-RS" dirty="0" smtClean="0"/>
              <a:t>kladištenje</a:t>
            </a:r>
          </a:p>
          <a:p>
            <a:r>
              <a:rPr lang="en-US" dirty="0" smtClean="0"/>
              <a:t>A</a:t>
            </a:r>
            <a:r>
              <a:rPr lang="sr-Latn-RS" dirty="0" smtClean="0"/>
              <a:t>mortizacija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sr-Latn-RS" dirty="0" smtClean="0"/>
              <a:t>okovi prihoda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sr-Latn-RS" dirty="0" smtClean="0"/>
              <a:t>rodaja različitih količina proizvoda ciljnim grupama</a:t>
            </a:r>
          </a:p>
          <a:p>
            <a:pPr>
              <a:buNone/>
            </a:pPr>
            <a:r>
              <a:rPr lang="en-US" dirty="0" smtClean="0"/>
              <a:t>I</a:t>
            </a:r>
            <a:r>
              <a:rPr lang="sr-Latn-RS" smtClean="0"/>
              <a:t>znajmljivanje oglasnog prostora na internetu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</a:t>
            </a:r>
            <a:r>
              <a:rPr lang="en-US" dirty="0" err="1" smtClean="0"/>
              <a:t>kupaca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Porodične žene sa malom decom</a:t>
            </a:r>
          </a:p>
          <a:p>
            <a:r>
              <a:rPr lang="en-US" dirty="0" smtClean="0"/>
              <a:t>T</a:t>
            </a:r>
            <a:r>
              <a:rPr lang="sr-Latn-RS" dirty="0" smtClean="0"/>
              <a:t>inejdžeri i roditelji</a:t>
            </a:r>
          </a:p>
          <a:p>
            <a:r>
              <a:rPr lang="en-US" dirty="0" smtClean="0"/>
              <a:t>S</a:t>
            </a:r>
            <a:r>
              <a:rPr lang="sr-Latn-RS" dirty="0" smtClean="0"/>
              <a:t>ela u okruženju Knića i gradovi Kragujevac, Kraljevo,Čačak</a:t>
            </a:r>
          </a:p>
          <a:p>
            <a:r>
              <a:rPr lang="sr-Latn-RS" dirty="0" smtClean="0"/>
              <a:t>Poslovne žene, sa malom decom i sujetne domaćice</a:t>
            </a:r>
          </a:p>
          <a:p>
            <a:r>
              <a:rPr lang="en-US" dirty="0" smtClean="0"/>
              <a:t>V</a:t>
            </a:r>
            <a:r>
              <a:rPr lang="sr-Latn-RS" dirty="0" smtClean="0"/>
              <a:t>eske slave u zimskom periodu, svadbe u proleće –jesen, rodjendani dečiji i punoletstva.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Vrednost ponude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/>
              <a:t>P</a:t>
            </a:r>
            <a:r>
              <a:rPr lang="sr-Latn-RS" b="1" i="1" u="sng" dirty="0" smtClean="0"/>
              <a:t>roblemi koje rešavamo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N</a:t>
            </a:r>
            <a:r>
              <a:rPr lang="sr-Latn-RS" dirty="0" smtClean="0"/>
              <a:t>edostatak vremena zaposlenih žena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</a:t>
            </a:r>
            <a:r>
              <a:rPr lang="sr-Latn-RS" dirty="0" smtClean="0"/>
              <a:t>spunjavanje želja deteta(tinejdžera)da dominira u društvu</a:t>
            </a:r>
          </a:p>
          <a:p>
            <a:r>
              <a:rPr lang="en-US" b="1" i="1" u="sng" dirty="0" smtClean="0"/>
              <a:t>K</a:t>
            </a:r>
            <a:r>
              <a:rPr lang="sr-Latn-RS" b="1" i="1" u="sng" dirty="0" smtClean="0"/>
              <a:t>arakteristika proizvoda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</a:t>
            </a:r>
            <a:r>
              <a:rPr lang="sr-Latn-RS" dirty="0" smtClean="0"/>
              <a:t>omaći proizvod radjen po originalnoj recepturi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</a:t>
            </a:r>
            <a:r>
              <a:rPr lang="sr-Latn-RS" dirty="0" smtClean="0"/>
              <a:t>irovine organskog porekla sa domaćih farmi</a:t>
            </a:r>
          </a:p>
          <a:p>
            <a:pPr>
              <a:buNone/>
            </a:pPr>
            <a:endParaRPr lang="sr-Latn-R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R</a:t>
            </a:r>
            <a:r>
              <a:rPr lang="sr-Latn-RS" dirty="0" smtClean="0"/>
              <a:t>aznovrsnost proizvoda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</a:t>
            </a:r>
            <a:r>
              <a:rPr lang="sr-Latn-RS" dirty="0" smtClean="0"/>
              <a:t>orte , kolači , poslastice za slatki sto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</a:t>
            </a:r>
            <a:r>
              <a:rPr lang="sr-Latn-RS" dirty="0" smtClean="0"/>
              <a:t>afini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</a:t>
            </a:r>
            <a:r>
              <a:rPr lang="sr-Latn-RS" dirty="0" smtClean="0"/>
              <a:t>opsi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/>
              <a:t>cheesecake</a:t>
            </a:r>
            <a:endParaRPr lang="en-US" dirty="0"/>
          </a:p>
        </p:txBody>
      </p:sp>
      <p:pic>
        <p:nvPicPr>
          <p:cNvPr id="4" name="Picture 3" descr="28167233_961926423973146_7477597077054103846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667000"/>
            <a:ext cx="1447800" cy="1930400"/>
          </a:xfrm>
          <a:prstGeom prst="rect">
            <a:avLst/>
          </a:prstGeom>
        </p:spPr>
      </p:pic>
      <p:pic>
        <p:nvPicPr>
          <p:cNvPr id="5" name="Picture 4" descr="28378326_961939013971887_8783929687921672629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667000"/>
            <a:ext cx="1371600" cy="1828800"/>
          </a:xfrm>
          <a:prstGeom prst="rect">
            <a:avLst/>
          </a:prstGeom>
        </p:spPr>
      </p:pic>
      <p:pic>
        <p:nvPicPr>
          <p:cNvPr id="6" name="Picture 5" descr="35487938_1023380211161100_8149161159476379648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2590800"/>
            <a:ext cx="1428750" cy="1905000"/>
          </a:xfrm>
          <a:prstGeom prst="rect">
            <a:avLst/>
          </a:prstGeom>
        </p:spPr>
      </p:pic>
      <p:pic>
        <p:nvPicPr>
          <p:cNvPr id="7" name="Picture 6" descr="40198881_1097676913731429_7293549381431590912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0" y="4648200"/>
            <a:ext cx="2438400" cy="18288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770120"/>
          </a:xfrm>
        </p:spPr>
        <p:txBody>
          <a:bodyPr/>
          <a:lstStyle/>
          <a:p>
            <a:pPr>
              <a:buNone/>
            </a:pPr>
            <a:r>
              <a:rPr lang="en-US" b="1" i="1" u="sng" dirty="0" smtClean="0"/>
              <a:t>P</a:t>
            </a:r>
            <a:r>
              <a:rPr lang="sr-Latn-RS" b="1" i="1" u="sng" dirty="0" smtClean="0"/>
              <a:t>rednost nad konkurencijom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V</a:t>
            </a:r>
            <a:r>
              <a:rPr lang="sr-Latn-RS" dirty="0" smtClean="0"/>
              <a:t>izuelni izgled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J</a:t>
            </a:r>
            <a:r>
              <a:rPr lang="sr-Latn-RS" dirty="0" smtClean="0"/>
              <a:t>edinstven ukus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R</a:t>
            </a:r>
            <a:r>
              <a:rPr lang="sr-Latn-RS" dirty="0" smtClean="0"/>
              <a:t>aznovrsnost kombinacije ukusa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R</a:t>
            </a:r>
            <a:r>
              <a:rPr lang="sr-Latn-RS" dirty="0" smtClean="0"/>
              <a:t>učna izrada dekoracije</a:t>
            </a:r>
            <a:endParaRPr lang="en-US" dirty="0"/>
          </a:p>
        </p:txBody>
      </p:sp>
      <p:pic>
        <p:nvPicPr>
          <p:cNvPr id="4" name="Picture 3" descr="10464336_317253681773760_241717346371610174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114800"/>
            <a:ext cx="1722834" cy="2306723"/>
          </a:xfrm>
          <a:prstGeom prst="rect">
            <a:avLst/>
          </a:prstGeom>
        </p:spPr>
      </p:pic>
      <p:pic>
        <p:nvPicPr>
          <p:cNvPr id="5" name="Picture 4" descr="10620721_360532957445832_3929496260751162912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4191000"/>
            <a:ext cx="1657350" cy="2209800"/>
          </a:xfrm>
          <a:prstGeom prst="rect">
            <a:avLst/>
          </a:prstGeom>
        </p:spPr>
      </p:pic>
      <p:pic>
        <p:nvPicPr>
          <p:cNvPr id="6" name="Picture 5" descr="46463276_1153716721460781_8340272167467876352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4191000"/>
            <a:ext cx="165735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sr-Latn-RS" dirty="0" smtClean="0"/>
              <a:t>anali ponude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/>
              <a:t>I</a:t>
            </a:r>
            <a:r>
              <a:rPr lang="sr-Latn-RS" b="1" i="1" u="sng" dirty="0" smtClean="0"/>
              <a:t>sporuka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N</a:t>
            </a:r>
            <a:r>
              <a:rPr lang="sr-Latn-RS" dirty="0" smtClean="0"/>
              <a:t>a kućnu adresu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</a:t>
            </a:r>
            <a:r>
              <a:rPr lang="sr-Latn-RS" dirty="0" smtClean="0"/>
              <a:t>ouzećem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</a:t>
            </a:r>
            <a:r>
              <a:rPr lang="sr-Latn-RS" dirty="0" smtClean="0"/>
              <a:t>rodaja </a:t>
            </a:r>
            <a:r>
              <a:rPr lang="sr-Latn-RS" dirty="0" smtClean="0"/>
              <a:t> </a:t>
            </a:r>
            <a:r>
              <a:rPr lang="sr-Latn-RS" dirty="0" smtClean="0"/>
              <a:t>putem društvenih </a:t>
            </a:r>
            <a:r>
              <a:rPr lang="sr-Latn-RS" dirty="0" smtClean="0"/>
              <a:t>mreže(facebook, instagram)</a:t>
            </a:r>
          </a:p>
          <a:p>
            <a:pPr>
              <a:buFont typeface="Wingdings" pitchFamily="2" charset="2"/>
              <a:buChar char="v"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sr-Latn-RS" dirty="0" smtClean="0"/>
              <a:t>ljučni resurrsi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sr-Latn-RS" dirty="0" smtClean="0"/>
              <a:t>prema(mikseri,mikrotalasna,šporet,sudo mašina,mašina za sečenje,čokoladirka)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oslovni prostor</a:t>
            </a:r>
          </a:p>
          <a:p>
            <a:r>
              <a:rPr lang="en-US" dirty="0" smtClean="0"/>
              <a:t>A</a:t>
            </a:r>
            <a:r>
              <a:rPr lang="sr-Latn-RS" dirty="0" smtClean="0"/>
              <a:t>lati za izradu proizvoda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rostor za skladištenje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sr-Latn-RS" dirty="0" smtClean="0"/>
              <a:t>ljučne aktivnosti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sr-Latn-RS" dirty="0" smtClean="0"/>
              <a:t>bezbediti dizajn pakovanja</a:t>
            </a:r>
          </a:p>
          <a:p>
            <a:r>
              <a:rPr lang="en-US" dirty="0" smtClean="0"/>
              <a:t>O</a:t>
            </a:r>
            <a:r>
              <a:rPr lang="sr-Latn-RS" dirty="0" smtClean="0"/>
              <a:t>bezbediti radnike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roširenje prostora</a:t>
            </a:r>
          </a:p>
          <a:p>
            <a:r>
              <a:rPr lang="en-US" dirty="0" smtClean="0"/>
              <a:t>N</a:t>
            </a:r>
            <a:r>
              <a:rPr lang="sr-Latn-RS" dirty="0" smtClean="0"/>
              <a:t>abavka novih alata</a:t>
            </a:r>
          </a:p>
          <a:p>
            <a:r>
              <a:rPr lang="en-US" dirty="0" smtClean="0"/>
              <a:t>I</a:t>
            </a:r>
            <a:r>
              <a:rPr lang="sr-Latn-RS" dirty="0" smtClean="0"/>
              <a:t>zrada sajta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sr-Latn-RS" dirty="0" smtClean="0"/>
              <a:t>dnosi sa kupcima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sr-Latn-RS" dirty="0" smtClean="0"/>
              <a:t>bnavljanje kontakta sa starim kupcima</a:t>
            </a:r>
          </a:p>
          <a:p>
            <a:r>
              <a:rPr lang="en-US" dirty="0" smtClean="0"/>
              <a:t>P</a:t>
            </a:r>
            <a:r>
              <a:rPr lang="sr-Latn-RS" dirty="0" smtClean="0"/>
              <a:t>reko starih dolazimo do novih</a:t>
            </a:r>
          </a:p>
          <a:p>
            <a:r>
              <a:rPr lang="en-US" dirty="0" smtClean="0"/>
              <a:t>I</a:t>
            </a:r>
            <a:r>
              <a:rPr lang="sr-Latn-RS" dirty="0" smtClean="0"/>
              <a:t>znenaditi </a:t>
            </a:r>
            <a:r>
              <a:rPr lang="sr-Latn-RS" dirty="0" smtClean="0"/>
              <a:t>postojeće kupce </a:t>
            </a:r>
            <a:r>
              <a:rPr lang="sr-Latn-RS" dirty="0" smtClean="0"/>
              <a:t>poklonima</a:t>
            </a:r>
          </a:p>
          <a:p>
            <a:r>
              <a:rPr lang="en-US" dirty="0" smtClean="0"/>
              <a:t>N</a:t>
            </a:r>
            <a:r>
              <a:rPr lang="sr-Latn-RS" dirty="0" smtClean="0"/>
              <a:t>ašim potencijalnim kupcima </a:t>
            </a:r>
            <a:r>
              <a:rPr lang="sr-Latn-RS" dirty="0" smtClean="0"/>
              <a:t>posati </a:t>
            </a:r>
            <a:r>
              <a:rPr lang="sr-Latn-RS" dirty="0" smtClean="0"/>
              <a:t>poklon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212</TotalTime>
  <Words>263</Words>
  <Application>Microsoft Office PowerPoint</Application>
  <PresentationFormat>On-screen Show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Slatka radionica</vt:lpstr>
      <vt:lpstr>Segment kupaca</vt:lpstr>
      <vt:lpstr>Vrednost ponude</vt:lpstr>
      <vt:lpstr>Slide 4</vt:lpstr>
      <vt:lpstr>Slide 5</vt:lpstr>
      <vt:lpstr>Kanali ponude</vt:lpstr>
      <vt:lpstr>Ključni resurrsi</vt:lpstr>
      <vt:lpstr>Ključne aktivnosti</vt:lpstr>
      <vt:lpstr>Odnosi sa kupcima</vt:lpstr>
      <vt:lpstr>Ključna partnerstva</vt:lpstr>
      <vt:lpstr>Struktura troškova</vt:lpstr>
      <vt:lpstr>Tokovi prihoda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Slatka radionica</dc:title>
  <dc:creator>Slavica CK</dc:creator>
  <cp:lastModifiedBy>skola</cp:lastModifiedBy>
  <cp:revision>19</cp:revision>
  <dcterms:created xsi:type="dcterms:W3CDTF">2018-11-29T09:52:14Z</dcterms:created>
  <dcterms:modified xsi:type="dcterms:W3CDTF">2018-11-29T14:21:16Z</dcterms:modified>
</cp:coreProperties>
</file>