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568F874-6FBE-40CC-8B1F-862E216B502C}">
          <p14:sldIdLst>
            <p14:sldId id="257"/>
            <p14:sldId id="256"/>
            <p14:sldId id="258"/>
            <p14:sldId id="259"/>
            <p14:sldId id="260"/>
            <p14:sldId id="261"/>
            <p14:sldId id="262"/>
            <p14:sldId id="263"/>
            <p14:sldId id="265"/>
            <p14:sldId id="264"/>
          </p14:sldIdLst>
        </p14:section>
        <p14:section name="Untitled Section" id="{4E7AD36C-01D7-4631-B55D-2767F7B4BA5D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8F44D-29B7-4326-A4E2-865D69788DDE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09305-A4EC-4B55-AC8C-A532A1787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89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09305-A4EC-4B55-AC8C-A532A17876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08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2EFD359-1D80-4D02-B1EA-FCA51655A9A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DFF972F-96BF-4B5A-988E-486F1F207E3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359-1D80-4D02-B1EA-FCA51655A9A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972F-96BF-4B5A-988E-486F1F207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359-1D80-4D02-B1EA-FCA51655A9A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972F-96BF-4B5A-988E-486F1F207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359-1D80-4D02-B1EA-FCA51655A9A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972F-96BF-4B5A-988E-486F1F207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359-1D80-4D02-B1EA-FCA51655A9A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972F-96BF-4B5A-988E-486F1F207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359-1D80-4D02-B1EA-FCA51655A9A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972F-96BF-4B5A-988E-486F1F207E3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359-1D80-4D02-B1EA-FCA51655A9A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972F-96BF-4B5A-988E-486F1F207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359-1D80-4D02-B1EA-FCA51655A9A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972F-96BF-4B5A-988E-486F1F207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359-1D80-4D02-B1EA-FCA51655A9A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972F-96BF-4B5A-988E-486F1F207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359-1D80-4D02-B1EA-FCA51655A9A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972F-96BF-4B5A-988E-486F1F207E3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359-1D80-4D02-B1EA-FCA51655A9A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972F-96BF-4B5A-988E-486F1F207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2EFD359-1D80-4D02-B1EA-FCA51655A9AB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DFF972F-96BF-4B5A-988E-486F1F207E3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838200"/>
            <a:ext cx="7772400" cy="1295400"/>
          </a:xfrm>
        </p:spPr>
        <p:txBody>
          <a:bodyPr>
            <a:normAutofit/>
          </a:bodyPr>
          <a:lstStyle/>
          <a:p>
            <a:r>
              <a:rPr lang="sr-Latn-R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„KORE I PITE“ IZ GRUŽE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1676400"/>
            <a:ext cx="6400800" cy="3276600"/>
          </a:xfrm>
        </p:spPr>
        <p:txBody>
          <a:bodyPr/>
          <a:lstStyle/>
          <a:p>
            <a:pPr marL="457200" indent="-457200">
              <a:buFont typeface="Wingdings" pitchFamily="2" charset="2"/>
              <a:buChar char="q"/>
            </a:pPr>
            <a:r>
              <a:rPr lang="sr-Latn-RS" sz="2400" dirty="0" smtClean="0"/>
              <a:t>SVETLANA RANKOVIĆ ALEMPIJEVIC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sr-Latn-RS" sz="2400" dirty="0" smtClean="0"/>
              <a:t>LJILJANA JEROSIMIĆ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sr-Latn-RS" sz="2400" dirty="0" smtClean="0"/>
              <a:t>ANA TUCAKOVIĆ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05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bomb.wav"/>
          </p:stSnd>
        </p:sndAc>
      </p:transition>
    </mc:Choice>
    <mc:Fallback xmlns="">
      <p:transition spd="slow">
        <p:circle/>
        <p:sndAc>
          <p:stSnd>
            <p:snd r:embed="rId3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1143000"/>
          </a:xfrm>
        </p:spPr>
        <p:txBody>
          <a:bodyPr/>
          <a:lstStyle/>
          <a:p>
            <a:r>
              <a:rPr lang="sr-Latn-RS" dirty="0" smtClean="0"/>
              <a:t>STRUKTURA TROŠKOVA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71601"/>
            <a:ext cx="6777317" cy="457199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sr-Latn-R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76400"/>
            <a:ext cx="6811903" cy="291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6531371"/>
      </p:ext>
    </p:extLst>
  </p:cSld>
  <p:clrMapOvr>
    <a:masterClrMapping/>
  </p:clrMapOvr>
  <p:transition spd="slow">
    <p:randomBar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8601"/>
            <a:ext cx="7772400" cy="1142999"/>
          </a:xfrm>
        </p:spPr>
        <p:txBody>
          <a:bodyPr/>
          <a:lstStyle/>
          <a:p>
            <a:r>
              <a:rPr lang="en-US" dirty="0" smtClean="0"/>
              <a:t>SEGMENT KUPACA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371600"/>
            <a:ext cx="6400800" cy="5486400"/>
          </a:xfrm>
        </p:spPr>
        <p:txBody>
          <a:bodyPr/>
          <a:lstStyle/>
          <a:p>
            <a:pPr marL="514350" indent="-514350" algn="l">
              <a:buFont typeface="Wingdings" pitchFamily="2" charset="2"/>
              <a:buChar char="Ø"/>
            </a:pPr>
            <a:r>
              <a:rPr lang="sr-Latn-RS" sz="2400" dirty="0" smtClean="0"/>
              <a:t>ŽENE KOJE RADE</a:t>
            </a:r>
          </a:p>
          <a:p>
            <a:pPr marL="514350" indent="-514350" algn="l">
              <a:buFont typeface="Wingdings" pitchFamily="2" charset="2"/>
              <a:buChar char="Ø"/>
            </a:pPr>
            <a:r>
              <a:rPr lang="sr-Latn-RS" sz="2400" dirty="0" smtClean="0"/>
              <a:t>25-55 GODINA </a:t>
            </a:r>
          </a:p>
          <a:p>
            <a:pPr marL="514350" indent="-514350" algn="l">
              <a:buFont typeface="Wingdings" pitchFamily="2" charset="2"/>
              <a:buChar char="Ø"/>
            </a:pPr>
            <a:r>
              <a:rPr lang="sr-Latn-RS" sz="2400" dirty="0" smtClean="0"/>
              <a:t>ŽENE KOJE ŽIVE U GRADU</a:t>
            </a:r>
          </a:p>
          <a:p>
            <a:pPr marL="514350" indent="-514350" algn="l">
              <a:buFont typeface="Wingdings" pitchFamily="2" charset="2"/>
              <a:buChar char="Ø"/>
            </a:pPr>
            <a:r>
              <a:rPr lang="sr-Latn-RS" sz="2400" dirty="0" smtClean="0"/>
              <a:t> PROSLAVE:RODJENDANI,SVADBE, SLAVE</a:t>
            </a:r>
            <a:r>
              <a:rPr lang="sr-Latn-RS" sz="2400" dirty="0" smtClean="0"/>
              <a:t>......</a:t>
            </a:r>
          </a:p>
          <a:p>
            <a:pPr marL="514350" indent="-514350" algn="l">
              <a:buFont typeface="Wingdings" pitchFamily="2" charset="2"/>
              <a:buChar char="Ø"/>
            </a:pPr>
            <a:r>
              <a:rPr lang="sr-Latn-RS" sz="2400" dirty="0" smtClean="0"/>
              <a:t>12.700  POTENCIJALNIH KUPACA</a:t>
            </a:r>
          </a:p>
          <a:p>
            <a:pPr marL="514350" indent="-514350" algn="l">
              <a:buFont typeface="Wingdings" pitchFamily="2" charset="2"/>
              <a:buChar char="Ø"/>
            </a:pPr>
            <a:endParaRPr lang="sr-Latn-RS" sz="2400" dirty="0" smtClean="0"/>
          </a:p>
          <a:p>
            <a:pPr algn="l"/>
            <a:endParaRPr lang="sr-Latn-RS" dirty="0" smtClean="0"/>
          </a:p>
          <a:p>
            <a:pPr marL="514350" indent="-514350" algn="l">
              <a:buFont typeface="Wingdings" pitchFamily="2" charset="2"/>
              <a:buChar char="Ø"/>
            </a:pPr>
            <a:endParaRPr lang="sr-Latn-RS" dirty="0" smtClean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60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VREDNOST PONUDE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sr-Latn-RS" dirty="0"/>
              <a:t> </a:t>
            </a:r>
            <a:r>
              <a:rPr lang="sr-Latn-RS" dirty="0" smtClean="0"/>
              <a:t>UŠTEDA VREMENA ZAPOSLENIM ŽENAMA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GOTOV PROIZVOD ILI POLUPROIZVOD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DOMAĆE KVALITETNE SIROVINE</a:t>
            </a:r>
          </a:p>
        </p:txBody>
      </p:sp>
    </p:spTree>
    <p:extLst>
      <p:ext uri="{BB962C8B-B14F-4D97-AF65-F5344CB8AC3E}">
        <p14:creationId xmlns:p14="http://schemas.microsoft.com/office/powerpoint/2010/main" val="351862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>KLJUČNE AKTIVNOSTI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9530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sr-Latn-RS" dirty="0" smtClean="0"/>
              <a:t>NABAVKA KVALITETNE SIROVINE: BRAŠNO(PŠENIČNO,HELJDINO,PROJINO), SIR,JAJA,SO,SPANAĆ...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PRONALAŽENJE ODGOVARAJUĆE LOKACIJE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LJUDSKI RESURSI 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USPOSTAVLJANJE KONTAKTA SA PARTNERIMA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4517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KANALI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sr-Latn-RS" dirty="0" smtClean="0"/>
              <a:t>PRODAVNICE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DIREKTNA PRODAJA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REKLAMA,FLAJERI,POSETE PREDUZEĆIMA U CILJU PONUDE NAŠIH PROIZVODA,ONLINE OGLASI....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SOPSTVENA ISPORUKA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KURIRSKA SLUŽBA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6428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ODNOSI SA KUPCIMA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sr-Latn-RS" dirty="0" smtClean="0"/>
              <a:t>ODRŽAVANJE LIČNIH KONTAKATA SA KUPCIMA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MALI ZNAKOVI PAŽNJE REDOVNIM KUPCIMA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POPUSTI,AKCIJE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16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024744" cy="1219200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>TOKOVI PRIHODA</a:t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3673" y="1447800"/>
            <a:ext cx="6838416" cy="99060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Font typeface="Wingdings" pitchFamily="2" charset="2"/>
              <a:buChar char="Ø"/>
            </a:pPr>
            <a:r>
              <a:rPr lang="sr-Latn-RS" sz="2800" i="1" dirty="0" smtClean="0">
                <a:ln/>
                <a:solidFill>
                  <a:schemeClr val="accent3"/>
                </a:solidFill>
              </a:rPr>
              <a:t>PRODAJA GOTOVIH I POLUGOTOVIH PROIZVODA</a:t>
            </a:r>
            <a:endParaRPr lang="en-US" sz="2800" i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33901">
            <a:off x="228600" y="3047999"/>
            <a:ext cx="2476500" cy="29074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7082">
            <a:off x="5185930" y="2819400"/>
            <a:ext cx="2457450" cy="1857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0210">
            <a:off x="5672137" y="4810125"/>
            <a:ext cx="2466975" cy="1847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9148">
            <a:off x="2718955" y="2962275"/>
            <a:ext cx="2466975" cy="1847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70827">
            <a:off x="2895600" y="5029200"/>
            <a:ext cx="1847850" cy="159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14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KLJUČNA PARTNERSTVA</a:t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sr-Latn-RS" dirty="0" smtClean="0"/>
              <a:t>UDRUŽENJA </a:t>
            </a:r>
            <a:r>
              <a:rPr lang="sr-Latn-RS" dirty="0" smtClean="0"/>
              <a:t>GRUŽANKIN KUTAK, KUD „STEVAN KNIĆANIN“,UDRUŽENJE POSLOVNIH ŽENA „VIZIJA“_KRAGUJEVAC</a:t>
            </a:r>
            <a:endParaRPr lang="sr-Latn-R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SREDNJE I OSNOVNE </a:t>
            </a:r>
            <a:r>
              <a:rPr lang="sr-Latn-RS" dirty="0" smtClean="0"/>
              <a:t>ŠKOLE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VRTIĆI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208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KLJUČNI RESURSI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23652"/>
            <a:ext cx="7924800" cy="350897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sr-Latn-RS" dirty="0" smtClean="0"/>
              <a:t>MAŠINE 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MATERIJAL(SIROVINA)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POSLOVNI PROSTOR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LJUDSKI RESURSI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PREVOZNO SREDSTVO</a:t>
            </a:r>
          </a:p>
          <a:p>
            <a:pPr>
              <a:buFont typeface="Wingdings" pitchFamily="2" charset="2"/>
              <a:buChar char="Ø"/>
            </a:pPr>
            <a:r>
              <a:rPr lang="sr-Latn-RS" dirty="0" smtClean="0"/>
              <a:t>PODSTICAJ OD DRŽAVE ZA ŽENE PREDUZETNICE</a:t>
            </a:r>
          </a:p>
          <a:p>
            <a:pPr>
              <a:buFont typeface="Wingdings" pitchFamily="2" charset="2"/>
              <a:buChar char="Ø"/>
            </a:pPr>
            <a:endParaRPr lang="sr-Latn-R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021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  <p:sndAc>
          <p:stSnd>
            <p:snd r:embed="rId2" name="explode.wav"/>
          </p:stSnd>
        </p:sndAc>
      </p:transition>
    </mc:Choice>
    <mc:Fallback>
      <p:transition spd="slow">
        <p:fade/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271</TotalTime>
  <Words>148</Words>
  <Application>Microsoft Office PowerPoint</Application>
  <PresentationFormat>On-screen Show (4:3)</PresentationFormat>
  <Paragraphs>46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„KORE I PITE“ IZ GRUŽE </vt:lpstr>
      <vt:lpstr>SEGMENT KUPACA</vt:lpstr>
      <vt:lpstr>VREDNOST PONUDE</vt:lpstr>
      <vt:lpstr>KLJUČNE AKTIVNOSTI</vt:lpstr>
      <vt:lpstr>KANALI</vt:lpstr>
      <vt:lpstr>ODNOSI SA KUPCIMA</vt:lpstr>
      <vt:lpstr>TOKOVI PRIHODA </vt:lpstr>
      <vt:lpstr>KLJUČNA PARTNERSTVA </vt:lpstr>
      <vt:lpstr>KLJUČNI RESURSI</vt:lpstr>
      <vt:lpstr>STRUKTURA TROŠKOVA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SEGMENT KUPACA</dc:title>
  <dc:creator>Anci</dc:creator>
  <cp:lastModifiedBy>Anci</cp:lastModifiedBy>
  <cp:revision>17</cp:revision>
  <dcterms:created xsi:type="dcterms:W3CDTF">2018-11-29T09:36:55Z</dcterms:created>
  <dcterms:modified xsi:type="dcterms:W3CDTF">2018-11-29T14:25:16Z</dcterms:modified>
</cp:coreProperties>
</file>